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1" r:id="rId6"/>
    <p:sldId id="332" r:id="rId7"/>
    <p:sldId id="329" r:id="rId8"/>
    <p:sldId id="330" r:id="rId9"/>
    <p:sldId id="331" r:id="rId10"/>
    <p:sldId id="333" r:id="rId11"/>
    <p:sldId id="335" r:id="rId12"/>
    <p:sldId id="336" r:id="rId13"/>
    <p:sldId id="340" r:id="rId14"/>
    <p:sldId id="341" r:id="rId15"/>
    <p:sldId id="343" r:id="rId16"/>
    <p:sldId id="305" r:id="rId17"/>
    <p:sldId id="306" r:id="rId18"/>
    <p:sldId id="307" r:id="rId19"/>
    <p:sldId id="337" r:id="rId20"/>
    <p:sldId id="308" r:id="rId21"/>
    <p:sldId id="339" r:id="rId22"/>
    <p:sldId id="262" r:id="rId23"/>
    <p:sldId id="309" r:id="rId24"/>
    <p:sldId id="344" r:id="rId25"/>
    <p:sldId id="314" r:id="rId26"/>
    <p:sldId id="315" r:id="rId27"/>
    <p:sldId id="313" r:id="rId28"/>
    <p:sldId id="310" r:id="rId29"/>
    <p:sldId id="264" r:id="rId30"/>
    <p:sldId id="311" r:id="rId31"/>
    <p:sldId id="312" r:id="rId32"/>
    <p:sldId id="317" r:id="rId33"/>
    <p:sldId id="318" r:id="rId34"/>
    <p:sldId id="319" r:id="rId35"/>
    <p:sldId id="320" r:id="rId36"/>
    <p:sldId id="321" r:id="rId37"/>
    <p:sldId id="316" r:id="rId38"/>
    <p:sldId id="350" r:id="rId39"/>
    <p:sldId id="351" r:id="rId40"/>
    <p:sldId id="352" r:id="rId41"/>
    <p:sldId id="353" r:id="rId42"/>
    <p:sldId id="355" r:id="rId43"/>
    <p:sldId id="354" r:id="rId44"/>
    <p:sldId id="356" r:id="rId45"/>
    <p:sldId id="357" r:id="rId46"/>
    <p:sldId id="328" r:id="rId47"/>
  </p:sldIdLst>
  <p:sldSz cx="9144000" cy="5143500" type="screen16x9"/>
  <p:notesSz cx="6858000" cy="9144000"/>
  <p:embeddedFontLst>
    <p:embeddedFont>
      <p:font typeface="Didact Gothic" panose="00000500000000000000" pitchFamily="2" charset="0"/>
      <p:regular r:id="rId49"/>
    </p:embeddedFont>
    <p:embeddedFont>
      <p:font typeface="Pacifico" panose="00000500000000000000" pitchFamily="2" charset="0"/>
      <p:regular r:id="rId50"/>
    </p:embeddedFont>
    <p:embeddedFont>
      <p:font typeface="Roboto Condensed Light" panose="02000000000000000000" pitchFamily="2" charset="0"/>
      <p:regular r:id="rId51"/>
      <p: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79B"/>
    <a:srgbClr val="5571A7"/>
    <a:srgbClr val="B14545"/>
    <a:srgbClr val="E4E4E4"/>
    <a:srgbClr val="FCCC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7F669C-8251-4220-84FE-7619AF0F41FD}">
  <a:tblStyle styleId="{317F669C-8251-4220-84FE-7619AF0F41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37" autoAdjust="0"/>
    <p:restoredTop sz="95033" autoAdjust="0"/>
  </p:normalViewPr>
  <p:slideViewPr>
    <p:cSldViewPr snapToGrid="0">
      <p:cViewPr varScale="1">
        <p:scale>
          <a:sx n="62" d="100"/>
          <a:sy n="62" d="100"/>
        </p:scale>
        <p:origin x="34" y="926"/>
      </p:cViewPr>
      <p:guideLst/>
    </p:cSldViewPr>
  </p:slideViewPr>
  <p:outlineViewPr>
    <p:cViewPr>
      <p:scale>
        <a:sx n="33" d="100"/>
        <a:sy n="33" d="100"/>
      </p:scale>
      <p:origin x="0" y="-406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raduation%20Project\Parent%20P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'Form Responses 1'!$C$1</c:f>
              <c:strCache>
                <c:ptCount val="1"/>
                <c:pt idx="0">
                  <c:v>السن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val>
            <c:numRef>
              <c:f>'Form Responses 1'!$C$2:$C$112</c:f>
              <c:numCache>
                <c:formatCode>General</c:formatCode>
                <c:ptCount val="111"/>
                <c:pt idx="0">
                  <c:v>45</c:v>
                </c:pt>
                <c:pt idx="1">
                  <c:v>47</c:v>
                </c:pt>
                <c:pt idx="2">
                  <c:v>37</c:v>
                </c:pt>
                <c:pt idx="3">
                  <c:v>22</c:v>
                </c:pt>
                <c:pt idx="4">
                  <c:v>41</c:v>
                </c:pt>
                <c:pt idx="5">
                  <c:v>45</c:v>
                </c:pt>
                <c:pt idx="6">
                  <c:v>47</c:v>
                </c:pt>
                <c:pt idx="7">
                  <c:v>43</c:v>
                </c:pt>
                <c:pt idx="8">
                  <c:v>45</c:v>
                </c:pt>
                <c:pt idx="9">
                  <c:v>55</c:v>
                </c:pt>
                <c:pt idx="10">
                  <c:v>21</c:v>
                </c:pt>
                <c:pt idx="11">
                  <c:v>20</c:v>
                </c:pt>
                <c:pt idx="12">
                  <c:v>44</c:v>
                </c:pt>
                <c:pt idx="13">
                  <c:v>18</c:v>
                </c:pt>
                <c:pt idx="14">
                  <c:v>20</c:v>
                </c:pt>
                <c:pt idx="15">
                  <c:v>19</c:v>
                </c:pt>
                <c:pt idx="16">
                  <c:v>26</c:v>
                </c:pt>
                <c:pt idx="17">
                  <c:v>55</c:v>
                </c:pt>
                <c:pt idx="18">
                  <c:v>41</c:v>
                </c:pt>
                <c:pt idx="19">
                  <c:v>22</c:v>
                </c:pt>
                <c:pt idx="20">
                  <c:v>46</c:v>
                </c:pt>
                <c:pt idx="21">
                  <c:v>40</c:v>
                </c:pt>
                <c:pt idx="22">
                  <c:v>37</c:v>
                </c:pt>
                <c:pt idx="23">
                  <c:v>40</c:v>
                </c:pt>
                <c:pt idx="24">
                  <c:v>50</c:v>
                </c:pt>
                <c:pt idx="25">
                  <c:v>21</c:v>
                </c:pt>
                <c:pt idx="26">
                  <c:v>40</c:v>
                </c:pt>
                <c:pt idx="27">
                  <c:v>21</c:v>
                </c:pt>
                <c:pt idx="28">
                  <c:v>45</c:v>
                </c:pt>
                <c:pt idx="29">
                  <c:v>58</c:v>
                </c:pt>
                <c:pt idx="30">
                  <c:v>53</c:v>
                </c:pt>
                <c:pt idx="31">
                  <c:v>52</c:v>
                </c:pt>
                <c:pt idx="32">
                  <c:v>21</c:v>
                </c:pt>
                <c:pt idx="33">
                  <c:v>50</c:v>
                </c:pt>
                <c:pt idx="34">
                  <c:v>21</c:v>
                </c:pt>
                <c:pt idx="35">
                  <c:v>46</c:v>
                </c:pt>
                <c:pt idx="36">
                  <c:v>40</c:v>
                </c:pt>
                <c:pt idx="37">
                  <c:v>20</c:v>
                </c:pt>
                <c:pt idx="38">
                  <c:v>43</c:v>
                </c:pt>
                <c:pt idx="39">
                  <c:v>47</c:v>
                </c:pt>
                <c:pt idx="40">
                  <c:v>36</c:v>
                </c:pt>
                <c:pt idx="41">
                  <c:v>47</c:v>
                </c:pt>
                <c:pt idx="42">
                  <c:v>40</c:v>
                </c:pt>
                <c:pt idx="43">
                  <c:v>27</c:v>
                </c:pt>
                <c:pt idx="44">
                  <c:v>43</c:v>
                </c:pt>
                <c:pt idx="45">
                  <c:v>21</c:v>
                </c:pt>
                <c:pt idx="46">
                  <c:v>52</c:v>
                </c:pt>
                <c:pt idx="47">
                  <c:v>52</c:v>
                </c:pt>
                <c:pt idx="48">
                  <c:v>55</c:v>
                </c:pt>
                <c:pt idx="49">
                  <c:v>53</c:v>
                </c:pt>
                <c:pt idx="50">
                  <c:v>56</c:v>
                </c:pt>
                <c:pt idx="51">
                  <c:v>59</c:v>
                </c:pt>
                <c:pt idx="52">
                  <c:v>22</c:v>
                </c:pt>
                <c:pt idx="53">
                  <c:v>17</c:v>
                </c:pt>
                <c:pt idx="54">
                  <c:v>47</c:v>
                </c:pt>
                <c:pt idx="55">
                  <c:v>45</c:v>
                </c:pt>
                <c:pt idx="56">
                  <c:v>56</c:v>
                </c:pt>
                <c:pt idx="57">
                  <c:v>20</c:v>
                </c:pt>
                <c:pt idx="58">
                  <c:v>52</c:v>
                </c:pt>
                <c:pt idx="59">
                  <c:v>20</c:v>
                </c:pt>
                <c:pt idx="60">
                  <c:v>63</c:v>
                </c:pt>
                <c:pt idx="61">
                  <c:v>50</c:v>
                </c:pt>
                <c:pt idx="62">
                  <c:v>42</c:v>
                </c:pt>
                <c:pt idx="63">
                  <c:v>63</c:v>
                </c:pt>
                <c:pt idx="64">
                  <c:v>61</c:v>
                </c:pt>
                <c:pt idx="65">
                  <c:v>46</c:v>
                </c:pt>
                <c:pt idx="66">
                  <c:v>56</c:v>
                </c:pt>
                <c:pt idx="67">
                  <c:v>21</c:v>
                </c:pt>
                <c:pt idx="68">
                  <c:v>22</c:v>
                </c:pt>
                <c:pt idx="69">
                  <c:v>57</c:v>
                </c:pt>
                <c:pt idx="70">
                  <c:v>55</c:v>
                </c:pt>
                <c:pt idx="71">
                  <c:v>38</c:v>
                </c:pt>
                <c:pt idx="72">
                  <c:v>40</c:v>
                </c:pt>
                <c:pt idx="73">
                  <c:v>38</c:v>
                </c:pt>
                <c:pt idx="74">
                  <c:v>47</c:v>
                </c:pt>
                <c:pt idx="75">
                  <c:v>40</c:v>
                </c:pt>
                <c:pt idx="76">
                  <c:v>36</c:v>
                </c:pt>
                <c:pt idx="77">
                  <c:v>55</c:v>
                </c:pt>
                <c:pt idx="78">
                  <c:v>39</c:v>
                </c:pt>
                <c:pt idx="79">
                  <c:v>26</c:v>
                </c:pt>
                <c:pt idx="80">
                  <c:v>30</c:v>
                </c:pt>
                <c:pt idx="81">
                  <c:v>57</c:v>
                </c:pt>
                <c:pt idx="82">
                  <c:v>29</c:v>
                </c:pt>
                <c:pt idx="83">
                  <c:v>39</c:v>
                </c:pt>
                <c:pt idx="84">
                  <c:v>47</c:v>
                </c:pt>
                <c:pt idx="85">
                  <c:v>30</c:v>
                </c:pt>
                <c:pt idx="86">
                  <c:v>30</c:v>
                </c:pt>
                <c:pt idx="87">
                  <c:v>30</c:v>
                </c:pt>
                <c:pt idx="88">
                  <c:v>34</c:v>
                </c:pt>
                <c:pt idx="89">
                  <c:v>29</c:v>
                </c:pt>
                <c:pt idx="90">
                  <c:v>39</c:v>
                </c:pt>
                <c:pt idx="91">
                  <c:v>39</c:v>
                </c:pt>
                <c:pt idx="92">
                  <c:v>45</c:v>
                </c:pt>
                <c:pt idx="93">
                  <c:v>21</c:v>
                </c:pt>
                <c:pt idx="94">
                  <c:v>22</c:v>
                </c:pt>
                <c:pt idx="95">
                  <c:v>22</c:v>
                </c:pt>
                <c:pt idx="96">
                  <c:v>21</c:v>
                </c:pt>
                <c:pt idx="97">
                  <c:v>22</c:v>
                </c:pt>
                <c:pt idx="98">
                  <c:v>21</c:v>
                </c:pt>
                <c:pt idx="99">
                  <c:v>22</c:v>
                </c:pt>
                <c:pt idx="100">
                  <c:v>21</c:v>
                </c:pt>
                <c:pt idx="101">
                  <c:v>21</c:v>
                </c:pt>
                <c:pt idx="102">
                  <c:v>20</c:v>
                </c:pt>
                <c:pt idx="103">
                  <c:v>21</c:v>
                </c:pt>
                <c:pt idx="104">
                  <c:v>21</c:v>
                </c:pt>
                <c:pt idx="105">
                  <c:v>22</c:v>
                </c:pt>
                <c:pt idx="106">
                  <c:v>21</c:v>
                </c:pt>
                <c:pt idx="107">
                  <c:v>20</c:v>
                </c:pt>
                <c:pt idx="108">
                  <c:v>20</c:v>
                </c:pt>
                <c:pt idx="109">
                  <c:v>20</c:v>
                </c:pt>
                <c:pt idx="110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F99-4CBC-9220-A19E7BD05A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92503055"/>
        <c:axId val="1692500655"/>
      </c:lineChart>
      <c:catAx>
        <c:axId val="16925030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2500655"/>
        <c:crosses val="autoZero"/>
        <c:auto val="1"/>
        <c:lblAlgn val="ctr"/>
        <c:lblOffset val="100"/>
        <c:noMultiLvlLbl val="0"/>
      </c:catAx>
      <c:valAx>
        <c:axId val="16925006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25030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0152755905511813"/>
          <c:y val="0.29134375000000001"/>
          <c:w val="0.30111171259842523"/>
          <c:h val="0.4516675688976378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Do you think that there is a lack of information available to parents regarding proper education and care for children?</c:v>
                </c:pt>
              </c:strCache>
            </c:strRef>
          </c:tx>
          <c:dPt>
            <c:idx val="0"/>
            <c:bubble3D val="0"/>
            <c:explosion val="1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36E4-4FC4-B566-E4772291812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6E4-4FC4-B566-E4772291812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6E4-4FC4-B566-E4772291812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914-4BA9-AFA2-9A152D9E4EFA}"/>
              </c:ext>
            </c:extLst>
          </c:dPt>
          <c:dLbls>
            <c:dLbl>
              <c:idx val="0"/>
              <c:layout>
                <c:manualLayout>
                  <c:x val="-9.4295439632545927E-2"/>
                  <c:y val="-6.9314960629921263E-2"/>
                </c:manualLayout>
              </c:layout>
              <c:tx>
                <c:rich>
                  <a:bodyPr/>
                  <a:lstStyle/>
                  <a:p>
                    <a:fld id="{C1398F4C-AB3F-4D84-8753-3E3BE5032187}" type="PERCENTAGE">
                      <a:rPr lang="en-US">
                        <a:solidFill>
                          <a:schemeClr val="bg2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36E4-4FC4-B566-E4772291812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F86F1EF-40E3-40D0-BAD5-59106EECE7F1}" type="PERCENTAGE">
                      <a:rPr lang="en-US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36E4-4FC4-B566-E47722918121}"/>
                </c:ext>
              </c:extLst>
            </c:dLbl>
            <c:dLbl>
              <c:idx val="2"/>
              <c:layout>
                <c:manualLayout>
                  <c:x val="5.6998031496062994E-2"/>
                  <c:y val="9.2405019685039363E-2"/>
                </c:manualLayout>
              </c:layout>
              <c:tx>
                <c:rich>
                  <a:bodyPr/>
                  <a:lstStyle/>
                  <a:p>
                    <a:fld id="{5B662270-A794-4924-9514-BEDD8B4EE74C}" type="PERCENTAGE">
                      <a:rPr lang="en-US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6E4-4FC4-B566-E4772291812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Yes</c:v>
                </c:pt>
                <c:pt idx="1">
                  <c:v>No</c:v>
                </c:pt>
                <c:pt idx="2">
                  <c:v>Maybe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0.70799999999999996</c:v>
                </c:pt>
                <c:pt idx="1">
                  <c:v>0.124</c:v>
                </c:pt>
                <c:pt idx="2">
                  <c:v>0.16800000000000001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E4-4FC4-B566-E4772291812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layout>
        <c:manualLayout>
          <c:xMode val="edge"/>
          <c:yMode val="edge"/>
          <c:x val="0.32086122047244092"/>
          <c:y val="0.76488631889763781"/>
          <c:w val="0.2698613845144357"/>
          <c:h val="6.01136811023621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0152755905511813"/>
          <c:y val="0.29134375000000001"/>
          <c:w val="0.30111171259842523"/>
          <c:h val="0.4516675688976378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Do you think that there is a lack of information available to parents regarding proper education and care for children?</c:v>
                </c:pt>
              </c:strCache>
            </c:strRef>
          </c:tx>
          <c:dPt>
            <c:idx val="0"/>
            <c:bubble3D val="0"/>
            <c:explosion val="1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36E4-4FC4-B566-E4772291812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6E4-4FC4-B566-E4772291812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6E4-4FC4-B566-E4772291812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A60-44A2-8501-4D7EB7183422}"/>
              </c:ext>
            </c:extLst>
          </c:dPt>
          <c:dLbls>
            <c:dLbl>
              <c:idx val="0"/>
              <c:layout>
                <c:manualLayout>
                  <c:x val="-9.4295439632545927E-2"/>
                  <c:y val="-6.9314960629921263E-2"/>
                </c:manualLayout>
              </c:layout>
              <c:tx>
                <c:rich>
                  <a:bodyPr/>
                  <a:lstStyle/>
                  <a:p>
                    <a:fld id="{C1398F4C-AB3F-4D84-8753-3E3BE5032187}" type="PERCENTAGE">
                      <a:rPr lang="en-US">
                        <a:solidFill>
                          <a:schemeClr val="bg2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36E4-4FC4-B566-E4772291812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F86F1EF-40E3-40D0-BAD5-59106EECE7F1}" type="PERCENTAGE">
                      <a:rPr lang="en-US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36E4-4FC4-B566-E47722918121}"/>
                </c:ext>
              </c:extLst>
            </c:dLbl>
            <c:dLbl>
              <c:idx val="2"/>
              <c:layout>
                <c:manualLayout>
                  <c:x val="5.6998031496062994E-2"/>
                  <c:y val="9.2405019685039363E-2"/>
                </c:manualLayout>
              </c:layout>
              <c:tx>
                <c:rich>
                  <a:bodyPr/>
                  <a:lstStyle/>
                  <a:p>
                    <a:fld id="{5B662270-A794-4924-9514-BEDD8B4EE74C}" type="PERCENTAGE">
                      <a:rPr lang="en-US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6E4-4FC4-B566-E4772291812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Yes</c:v>
                </c:pt>
                <c:pt idx="1">
                  <c:v>No</c:v>
                </c:pt>
                <c:pt idx="2">
                  <c:v>Maybe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0.58399999999999996</c:v>
                </c:pt>
                <c:pt idx="1">
                  <c:v>0.186</c:v>
                </c:pt>
                <c:pt idx="2">
                  <c:v>0.23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E4-4FC4-B566-E4772291812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layout>
        <c:manualLayout>
          <c:xMode val="edge"/>
          <c:yMode val="edge"/>
          <c:x val="0.32086122047244092"/>
          <c:y val="0.76488631889763781"/>
          <c:w val="0.2698613845144357"/>
          <c:h val="6.01136811023621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0152755905511813"/>
          <c:y val="0.29134375000000001"/>
          <c:w val="0.30111171259842523"/>
          <c:h val="0.4516675688976378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Do you think that there is a lack of information available to parents regarding proper education and care for children?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36E4-4FC4-B566-E4772291812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6E4-4FC4-B566-E4772291812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6E4-4FC4-B566-E4772291812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E55-4941-9601-CF275052C01F}"/>
              </c:ext>
            </c:extLst>
          </c:dPt>
          <c:dLbls>
            <c:dLbl>
              <c:idx val="0"/>
              <c:layout>
                <c:manualLayout>
                  <c:x val="-3.8045439632545933E-2"/>
                  <c:y val="-0.11306496062992126"/>
                </c:manualLayout>
              </c:layout>
              <c:tx>
                <c:rich>
                  <a:bodyPr/>
                  <a:lstStyle/>
                  <a:p>
                    <a:fld id="{C1398F4C-AB3F-4D84-8753-3E3BE5032187}" type="PERCENTAGE">
                      <a:rPr lang="en-US">
                        <a:solidFill>
                          <a:schemeClr val="bg2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36E4-4FC4-B566-E47722918121}"/>
                </c:ext>
              </c:extLst>
            </c:dLbl>
            <c:dLbl>
              <c:idx val="1"/>
              <c:layout>
                <c:manualLayout>
                  <c:x val="5.2910104986876256E-3"/>
                  <c:y val="1.1374753937007816E-2"/>
                </c:manualLayout>
              </c:layout>
              <c:tx>
                <c:rich>
                  <a:bodyPr/>
                  <a:lstStyle/>
                  <a:p>
                    <a:fld id="{1F86F1EF-40E3-40D0-BAD5-59106EECE7F1}" type="PERCENTAGE">
                      <a:rPr lang="en-US">
                        <a:solidFill>
                          <a:schemeClr val="bg2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36E4-4FC4-B566-E47722918121}"/>
                </c:ext>
              </c:extLst>
            </c:dLbl>
            <c:dLbl>
              <c:idx val="2"/>
              <c:layout>
                <c:manualLayout>
                  <c:x val="2.783136482939625E-2"/>
                  <c:y val="9.2405019685039363E-2"/>
                </c:manualLayout>
              </c:layout>
              <c:tx>
                <c:rich>
                  <a:bodyPr/>
                  <a:lstStyle/>
                  <a:p>
                    <a:fld id="{5B662270-A794-4924-9514-BEDD8B4EE74C}" type="PERCENTAGE">
                      <a:rPr lang="en-US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6E4-4FC4-B566-E4772291812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Yes</c:v>
                </c:pt>
                <c:pt idx="1">
                  <c:v>No</c:v>
                </c:pt>
                <c:pt idx="2">
                  <c:v>Maybe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0.91200000000000003</c:v>
                </c:pt>
                <c:pt idx="1">
                  <c:v>1.7999999999999999E-2</c:v>
                </c:pt>
                <c:pt idx="2">
                  <c:v>7.0999999999999994E-2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E4-4FC4-B566-E4772291812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layout>
        <c:manualLayout>
          <c:xMode val="edge"/>
          <c:yMode val="edge"/>
          <c:x val="0.32086122047244092"/>
          <c:y val="0.76488631889763781"/>
          <c:w val="0.2698613845144357"/>
          <c:h val="6.01136811023621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422189544914451E-2"/>
          <c:y val="3.9839471347134859E-3"/>
          <c:w val="0.95155620910171101"/>
          <c:h val="0.9764519330181724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Internet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 formatCode="0%">
                  <c:v>0.752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33-4DD1-814E-85FC95FEA26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Books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 formatCode="0%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B33-4DD1-814E-85FC95FEA26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TV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 formatCode="0%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B33-4DD1-814E-85FC95FEA26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Other Parents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Sheet1!$E$2:$E$5</c:f>
              <c:numCache>
                <c:formatCode>General</c:formatCode>
                <c:ptCount val="4"/>
                <c:pt idx="0" formatCode="0%">
                  <c:v>0.66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B33-4DD1-814E-85FC95FEA26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Another Resources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5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2A58C11-AA17-4C59-9D00-4BCF11047EB3}" type="VALUE">
                      <a:rPr lang="en-US" sz="1200"/>
                      <a:pPr>
                        <a:defRPr sz="1050"/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AB33-4DD1-814E-85FC95FEA26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Sheet1!$F$2:$F$5</c:f>
              <c:numCache>
                <c:formatCode>General</c:formatCode>
                <c:ptCount val="4"/>
                <c:pt idx="0" formatCode="0%">
                  <c:v>0.13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B33-4DD1-814E-85FC95FEA26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713281951"/>
        <c:axId val="1713260351"/>
      </c:barChart>
      <c:catAx>
        <c:axId val="171328195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13260351"/>
        <c:crosses val="autoZero"/>
        <c:auto val="1"/>
        <c:lblAlgn val="ctr"/>
        <c:lblOffset val="100"/>
        <c:noMultiLvlLbl val="0"/>
      </c:catAx>
      <c:valAx>
        <c:axId val="1713260351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7132819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>
          <a:extLst>
            <a:ext uri="{FF2B5EF4-FFF2-40B4-BE49-F238E27FC236}">
              <a16:creationId xmlns:a16="http://schemas.microsoft.com/office/drawing/2014/main" id="{3EBD47C7-4742-785C-B69B-9704A8B79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a2764d995e_0_367:notes">
            <a:extLst>
              <a:ext uri="{FF2B5EF4-FFF2-40B4-BE49-F238E27FC236}">
                <a16:creationId xmlns:a16="http://schemas.microsoft.com/office/drawing/2014/main" id="{1BCB866E-6997-C2CD-A6BD-8FD344D8AC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a2764d995e_0_367:notes">
            <a:extLst>
              <a:ext uri="{FF2B5EF4-FFF2-40B4-BE49-F238E27FC236}">
                <a16:creationId xmlns:a16="http://schemas.microsoft.com/office/drawing/2014/main" id="{E085145D-26E2-13F4-1B44-49030000F2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3259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>
          <a:extLst>
            <a:ext uri="{FF2B5EF4-FFF2-40B4-BE49-F238E27FC236}">
              <a16:creationId xmlns:a16="http://schemas.microsoft.com/office/drawing/2014/main" id="{3EBD47C7-4742-785C-B69B-9704A8B79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a2764d995e_0_367:notes">
            <a:extLst>
              <a:ext uri="{FF2B5EF4-FFF2-40B4-BE49-F238E27FC236}">
                <a16:creationId xmlns:a16="http://schemas.microsoft.com/office/drawing/2014/main" id="{1BCB866E-6997-C2CD-A6BD-8FD344D8AC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a2764d995e_0_367:notes">
            <a:extLst>
              <a:ext uri="{FF2B5EF4-FFF2-40B4-BE49-F238E27FC236}">
                <a16:creationId xmlns:a16="http://schemas.microsoft.com/office/drawing/2014/main" id="{E085145D-26E2-13F4-1B44-49030000F2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2982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>
          <a:extLst>
            <a:ext uri="{FF2B5EF4-FFF2-40B4-BE49-F238E27FC236}">
              <a16:creationId xmlns:a16="http://schemas.microsoft.com/office/drawing/2014/main" id="{3EBD47C7-4742-785C-B69B-9704A8B79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a2764d995e_0_367:notes">
            <a:extLst>
              <a:ext uri="{FF2B5EF4-FFF2-40B4-BE49-F238E27FC236}">
                <a16:creationId xmlns:a16="http://schemas.microsoft.com/office/drawing/2014/main" id="{1BCB866E-6997-C2CD-A6BD-8FD344D8AC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a2764d995e_0_367:notes">
            <a:extLst>
              <a:ext uri="{FF2B5EF4-FFF2-40B4-BE49-F238E27FC236}">
                <a16:creationId xmlns:a16="http://schemas.microsoft.com/office/drawing/2014/main" id="{E085145D-26E2-13F4-1B44-49030000F2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9249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>
          <a:extLst>
            <a:ext uri="{FF2B5EF4-FFF2-40B4-BE49-F238E27FC236}">
              <a16:creationId xmlns:a16="http://schemas.microsoft.com/office/drawing/2014/main" id="{3EBD47C7-4742-785C-B69B-9704A8B79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a2764d995e_0_367:notes">
            <a:extLst>
              <a:ext uri="{FF2B5EF4-FFF2-40B4-BE49-F238E27FC236}">
                <a16:creationId xmlns:a16="http://schemas.microsoft.com/office/drawing/2014/main" id="{1BCB866E-6997-C2CD-A6BD-8FD344D8AC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a2764d995e_0_367:notes">
            <a:extLst>
              <a:ext uri="{FF2B5EF4-FFF2-40B4-BE49-F238E27FC236}">
                <a16:creationId xmlns:a16="http://schemas.microsoft.com/office/drawing/2014/main" id="{E085145D-26E2-13F4-1B44-49030000F2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8594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>
          <a:extLst>
            <a:ext uri="{FF2B5EF4-FFF2-40B4-BE49-F238E27FC236}">
              <a16:creationId xmlns:a16="http://schemas.microsoft.com/office/drawing/2014/main" id="{3EBD47C7-4742-785C-B69B-9704A8B79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a2764d995e_0_367:notes">
            <a:extLst>
              <a:ext uri="{FF2B5EF4-FFF2-40B4-BE49-F238E27FC236}">
                <a16:creationId xmlns:a16="http://schemas.microsoft.com/office/drawing/2014/main" id="{1BCB866E-6997-C2CD-A6BD-8FD344D8AC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a2764d995e_0_367:notes">
            <a:extLst>
              <a:ext uri="{FF2B5EF4-FFF2-40B4-BE49-F238E27FC236}">
                <a16:creationId xmlns:a16="http://schemas.microsoft.com/office/drawing/2014/main" id="{E085145D-26E2-13F4-1B44-49030000F2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59868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>
          <a:extLst>
            <a:ext uri="{FF2B5EF4-FFF2-40B4-BE49-F238E27FC236}">
              <a16:creationId xmlns:a16="http://schemas.microsoft.com/office/drawing/2014/main" id="{3EBD47C7-4742-785C-B69B-9704A8B79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a2764d995e_0_367:notes">
            <a:extLst>
              <a:ext uri="{FF2B5EF4-FFF2-40B4-BE49-F238E27FC236}">
                <a16:creationId xmlns:a16="http://schemas.microsoft.com/office/drawing/2014/main" id="{1BCB866E-6997-C2CD-A6BD-8FD344D8AC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a2764d995e_0_367:notes">
            <a:extLst>
              <a:ext uri="{FF2B5EF4-FFF2-40B4-BE49-F238E27FC236}">
                <a16:creationId xmlns:a16="http://schemas.microsoft.com/office/drawing/2014/main" id="{E085145D-26E2-13F4-1B44-49030000F2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03620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>
          <a:extLst>
            <a:ext uri="{FF2B5EF4-FFF2-40B4-BE49-F238E27FC236}">
              <a16:creationId xmlns:a16="http://schemas.microsoft.com/office/drawing/2014/main" id="{3EBD47C7-4742-785C-B69B-9704A8B79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a2764d995e_0_367:notes">
            <a:extLst>
              <a:ext uri="{FF2B5EF4-FFF2-40B4-BE49-F238E27FC236}">
                <a16:creationId xmlns:a16="http://schemas.microsoft.com/office/drawing/2014/main" id="{1BCB866E-6997-C2CD-A6BD-8FD344D8AC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a2764d995e_0_367:notes">
            <a:extLst>
              <a:ext uri="{FF2B5EF4-FFF2-40B4-BE49-F238E27FC236}">
                <a16:creationId xmlns:a16="http://schemas.microsoft.com/office/drawing/2014/main" id="{E085145D-26E2-13F4-1B44-49030000F2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16142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>
          <a:extLst>
            <a:ext uri="{FF2B5EF4-FFF2-40B4-BE49-F238E27FC236}">
              <a16:creationId xmlns:a16="http://schemas.microsoft.com/office/drawing/2014/main" id="{F77619F1-6BBD-8174-EB5C-0DEA521D4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a2764d995e_0_367:notes">
            <a:extLst>
              <a:ext uri="{FF2B5EF4-FFF2-40B4-BE49-F238E27FC236}">
                <a16:creationId xmlns:a16="http://schemas.microsoft.com/office/drawing/2014/main" id="{547E3560-E448-CF55-83FF-298634E6F6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a2764d995e_0_367:notes">
            <a:extLst>
              <a:ext uri="{FF2B5EF4-FFF2-40B4-BE49-F238E27FC236}">
                <a16:creationId xmlns:a16="http://schemas.microsoft.com/office/drawing/2014/main" id="{27D6B199-0AFA-206F-34B2-71E93A3048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3444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>
          <a:extLst>
            <a:ext uri="{FF2B5EF4-FFF2-40B4-BE49-F238E27FC236}">
              <a16:creationId xmlns:a16="http://schemas.microsoft.com/office/drawing/2014/main" id="{6BBA179F-D545-FDCD-A221-1FB679AEC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a2764d995e_0_367:notes">
            <a:extLst>
              <a:ext uri="{FF2B5EF4-FFF2-40B4-BE49-F238E27FC236}">
                <a16:creationId xmlns:a16="http://schemas.microsoft.com/office/drawing/2014/main" id="{B6893502-B374-E347-DD21-06D955925F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a2764d995e_0_367:notes">
            <a:extLst>
              <a:ext uri="{FF2B5EF4-FFF2-40B4-BE49-F238E27FC236}">
                <a16:creationId xmlns:a16="http://schemas.microsoft.com/office/drawing/2014/main" id="{70CA10B2-911A-0CBB-4932-CCA2289A76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95412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>
          <a:extLst>
            <a:ext uri="{FF2B5EF4-FFF2-40B4-BE49-F238E27FC236}">
              <a16:creationId xmlns:a16="http://schemas.microsoft.com/office/drawing/2014/main" id="{6BBA179F-D545-FDCD-A221-1FB679AEC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a2764d995e_0_367:notes">
            <a:extLst>
              <a:ext uri="{FF2B5EF4-FFF2-40B4-BE49-F238E27FC236}">
                <a16:creationId xmlns:a16="http://schemas.microsoft.com/office/drawing/2014/main" id="{B6893502-B374-E347-DD21-06D955925F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a2764d995e_0_367:notes">
            <a:extLst>
              <a:ext uri="{FF2B5EF4-FFF2-40B4-BE49-F238E27FC236}">
                <a16:creationId xmlns:a16="http://schemas.microsoft.com/office/drawing/2014/main" id="{70CA10B2-911A-0CBB-4932-CCA2289A76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3498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a2764d995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a2764d995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>
          <a:extLst>
            <a:ext uri="{FF2B5EF4-FFF2-40B4-BE49-F238E27FC236}">
              <a16:creationId xmlns:a16="http://schemas.microsoft.com/office/drawing/2014/main" id="{07227C58-789E-DE91-2AEB-1D2F7620F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a2764d995e_0_198:notes">
            <a:extLst>
              <a:ext uri="{FF2B5EF4-FFF2-40B4-BE49-F238E27FC236}">
                <a16:creationId xmlns:a16="http://schemas.microsoft.com/office/drawing/2014/main" id="{E5095338-81EF-C534-54CA-CD812AF85F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a2764d995e_0_198:notes">
            <a:extLst>
              <a:ext uri="{FF2B5EF4-FFF2-40B4-BE49-F238E27FC236}">
                <a16:creationId xmlns:a16="http://schemas.microsoft.com/office/drawing/2014/main" id="{0695BE6F-2194-9875-4CF1-8FC5F47377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42867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a2764d995e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a2764d995e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87307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a2764d995e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a2764d995e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>
          <a:extLst>
            <a:ext uri="{FF2B5EF4-FFF2-40B4-BE49-F238E27FC236}">
              <a16:creationId xmlns:a16="http://schemas.microsoft.com/office/drawing/2014/main" id="{BDDD918E-F032-601F-6AFA-CF5CE6C1A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a2764d995e_0_367:notes">
            <a:extLst>
              <a:ext uri="{FF2B5EF4-FFF2-40B4-BE49-F238E27FC236}">
                <a16:creationId xmlns:a16="http://schemas.microsoft.com/office/drawing/2014/main" id="{39127DA4-7701-CE99-957A-FB7C7CCCF3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a2764d995e_0_367:notes">
            <a:extLst>
              <a:ext uri="{FF2B5EF4-FFF2-40B4-BE49-F238E27FC236}">
                <a16:creationId xmlns:a16="http://schemas.microsoft.com/office/drawing/2014/main" id="{6ADED5BA-6968-774F-E1C7-59C37FAFED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63337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a2764d995e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a2764d995e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2165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>
          <a:extLst>
            <a:ext uri="{FF2B5EF4-FFF2-40B4-BE49-F238E27FC236}">
              <a16:creationId xmlns:a16="http://schemas.microsoft.com/office/drawing/2014/main" id="{AC6D66DF-CBFC-3892-9ADD-6213B39B9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a2764d995e_0_270:notes">
            <a:extLst>
              <a:ext uri="{FF2B5EF4-FFF2-40B4-BE49-F238E27FC236}">
                <a16:creationId xmlns:a16="http://schemas.microsoft.com/office/drawing/2014/main" id="{86A8836F-78CA-DFC4-5C4E-E940E08411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a2764d995e_0_270:notes">
            <a:extLst>
              <a:ext uri="{FF2B5EF4-FFF2-40B4-BE49-F238E27FC236}">
                <a16:creationId xmlns:a16="http://schemas.microsoft.com/office/drawing/2014/main" id="{19C8DE66-D455-0CFA-99CE-961C9FE2B5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46390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>
          <a:extLst>
            <a:ext uri="{FF2B5EF4-FFF2-40B4-BE49-F238E27FC236}">
              <a16:creationId xmlns:a16="http://schemas.microsoft.com/office/drawing/2014/main" id="{4D455B33-E549-7CED-8F0F-6FD9CBFD1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a2764d995e_0_367:notes">
            <a:extLst>
              <a:ext uri="{FF2B5EF4-FFF2-40B4-BE49-F238E27FC236}">
                <a16:creationId xmlns:a16="http://schemas.microsoft.com/office/drawing/2014/main" id="{99378A67-8E1B-4EF6-922E-0EE9D76C5F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a2764d995e_0_367:notes">
            <a:extLst>
              <a:ext uri="{FF2B5EF4-FFF2-40B4-BE49-F238E27FC236}">
                <a16:creationId xmlns:a16="http://schemas.microsoft.com/office/drawing/2014/main" id="{E5CFCD78-3F94-B10E-3413-4B157BA38D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13694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>
          <a:extLst>
            <a:ext uri="{FF2B5EF4-FFF2-40B4-BE49-F238E27FC236}">
              <a16:creationId xmlns:a16="http://schemas.microsoft.com/office/drawing/2014/main" id="{90529413-6935-17C1-C736-725663886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a2764d995e_0_198:notes">
            <a:extLst>
              <a:ext uri="{FF2B5EF4-FFF2-40B4-BE49-F238E27FC236}">
                <a16:creationId xmlns:a16="http://schemas.microsoft.com/office/drawing/2014/main" id="{C7B4857E-4F9E-80C1-761E-F6DF704062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a2764d995e_0_198:notes">
            <a:extLst>
              <a:ext uri="{FF2B5EF4-FFF2-40B4-BE49-F238E27FC236}">
                <a16:creationId xmlns:a16="http://schemas.microsoft.com/office/drawing/2014/main" id="{4BBEC2AC-D756-6EA7-9376-5DC3A2651C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21042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>
          <a:extLst>
            <a:ext uri="{FF2B5EF4-FFF2-40B4-BE49-F238E27FC236}">
              <a16:creationId xmlns:a16="http://schemas.microsoft.com/office/drawing/2014/main" id="{FC58A166-5160-33CD-6125-123C54F0E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a2764d995e_0_270:notes">
            <a:extLst>
              <a:ext uri="{FF2B5EF4-FFF2-40B4-BE49-F238E27FC236}">
                <a16:creationId xmlns:a16="http://schemas.microsoft.com/office/drawing/2014/main" id="{E292AD76-638D-8AFB-69FB-DEBF6F20BA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a2764d995e_0_270:notes">
            <a:extLst>
              <a:ext uri="{FF2B5EF4-FFF2-40B4-BE49-F238E27FC236}">
                <a16:creationId xmlns:a16="http://schemas.microsoft.com/office/drawing/2014/main" id="{04C3048D-9D34-3E2F-7F53-E0C7ADE488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2463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a2764d995e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a2764d995e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a2764d995e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a2764d995e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>
          <a:extLst>
            <a:ext uri="{FF2B5EF4-FFF2-40B4-BE49-F238E27FC236}">
              <a16:creationId xmlns:a16="http://schemas.microsoft.com/office/drawing/2014/main" id="{8B03656C-289E-EDE6-070B-61060F448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a2764d995e_0_548:notes">
            <a:extLst>
              <a:ext uri="{FF2B5EF4-FFF2-40B4-BE49-F238E27FC236}">
                <a16:creationId xmlns:a16="http://schemas.microsoft.com/office/drawing/2014/main" id="{90EEFFC4-E607-B759-656E-9E2B92AFD2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a2764d995e_0_548:notes">
            <a:extLst>
              <a:ext uri="{FF2B5EF4-FFF2-40B4-BE49-F238E27FC236}">
                <a16:creationId xmlns:a16="http://schemas.microsoft.com/office/drawing/2014/main" id="{706EF4EA-7EE8-DC4C-F9E7-B80ADE57F9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89332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>
          <a:extLst>
            <a:ext uri="{FF2B5EF4-FFF2-40B4-BE49-F238E27FC236}">
              <a16:creationId xmlns:a16="http://schemas.microsoft.com/office/drawing/2014/main" id="{2F62EBFC-C9CF-9731-56EF-2857A3825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a2764d995e_0_548:notes">
            <a:extLst>
              <a:ext uri="{FF2B5EF4-FFF2-40B4-BE49-F238E27FC236}">
                <a16:creationId xmlns:a16="http://schemas.microsoft.com/office/drawing/2014/main" id="{73CC5ACC-5BA4-C9B9-63F4-DAF6D3A3B7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a2764d995e_0_548:notes">
            <a:extLst>
              <a:ext uri="{FF2B5EF4-FFF2-40B4-BE49-F238E27FC236}">
                <a16:creationId xmlns:a16="http://schemas.microsoft.com/office/drawing/2014/main" id="{8CCF9547-9817-04AE-A1DD-38609D21C1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72894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>
          <a:extLst>
            <a:ext uri="{FF2B5EF4-FFF2-40B4-BE49-F238E27FC236}">
              <a16:creationId xmlns:a16="http://schemas.microsoft.com/office/drawing/2014/main" id="{A5675C8E-FDC4-6F65-CFE3-014BB4832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a2764d995e_0_548:notes">
            <a:extLst>
              <a:ext uri="{FF2B5EF4-FFF2-40B4-BE49-F238E27FC236}">
                <a16:creationId xmlns:a16="http://schemas.microsoft.com/office/drawing/2014/main" id="{5D29E7EA-A5BA-C76D-F7B8-175A115255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a2764d995e_0_548:notes">
            <a:extLst>
              <a:ext uri="{FF2B5EF4-FFF2-40B4-BE49-F238E27FC236}">
                <a16:creationId xmlns:a16="http://schemas.microsoft.com/office/drawing/2014/main" id="{4AE57887-EF9D-457D-8389-B8AF07352A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9993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>
          <a:extLst>
            <a:ext uri="{FF2B5EF4-FFF2-40B4-BE49-F238E27FC236}">
              <a16:creationId xmlns:a16="http://schemas.microsoft.com/office/drawing/2014/main" id="{D442ED6F-B7FE-E3E9-270D-4F4A1104D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a2764d995e_0_548:notes">
            <a:extLst>
              <a:ext uri="{FF2B5EF4-FFF2-40B4-BE49-F238E27FC236}">
                <a16:creationId xmlns:a16="http://schemas.microsoft.com/office/drawing/2014/main" id="{AF84AA87-52F9-CA05-F4DB-5017710F71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a2764d995e_0_548:notes">
            <a:extLst>
              <a:ext uri="{FF2B5EF4-FFF2-40B4-BE49-F238E27FC236}">
                <a16:creationId xmlns:a16="http://schemas.microsoft.com/office/drawing/2014/main" id="{D5F1ECD2-F099-B8AE-C89D-080B542516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73833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>
          <a:extLst>
            <a:ext uri="{FF2B5EF4-FFF2-40B4-BE49-F238E27FC236}">
              <a16:creationId xmlns:a16="http://schemas.microsoft.com/office/drawing/2014/main" id="{AADF2747-C4C8-85CA-2D3D-4C4C977F5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a2764d995e_0_548:notes">
            <a:extLst>
              <a:ext uri="{FF2B5EF4-FFF2-40B4-BE49-F238E27FC236}">
                <a16:creationId xmlns:a16="http://schemas.microsoft.com/office/drawing/2014/main" id="{5D88CB11-2CD6-B2AB-9D3D-4F3772D9A9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a2764d995e_0_548:notes">
            <a:extLst>
              <a:ext uri="{FF2B5EF4-FFF2-40B4-BE49-F238E27FC236}">
                <a16:creationId xmlns:a16="http://schemas.microsoft.com/office/drawing/2014/main" id="{7B97ED42-65C7-0333-6C70-7C849D82B4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441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>
          <a:extLst>
            <a:ext uri="{FF2B5EF4-FFF2-40B4-BE49-F238E27FC236}">
              <a16:creationId xmlns:a16="http://schemas.microsoft.com/office/drawing/2014/main" id="{10F23E44-8054-020F-4A16-A8B4DD5E1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a2764d995e_0_548:notes">
            <a:extLst>
              <a:ext uri="{FF2B5EF4-FFF2-40B4-BE49-F238E27FC236}">
                <a16:creationId xmlns:a16="http://schemas.microsoft.com/office/drawing/2014/main" id="{7B317B41-A498-5F1D-068E-80AF8E981B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a2764d995e_0_548:notes">
            <a:extLst>
              <a:ext uri="{FF2B5EF4-FFF2-40B4-BE49-F238E27FC236}">
                <a16:creationId xmlns:a16="http://schemas.microsoft.com/office/drawing/2014/main" id="{280399EC-63B9-51B8-347F-E9179A7B44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98645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>
          <a:extLst>
            <a:ext uri="{FF2B5EF4-FFF2-40B4-BE49-F238E27FC236}">
              <a16:creationId xmlns:a16="http://schemas.microsoft.com/office/drawing/2014/main" id="{903E45D2-DA06-A922-3C80-AF6BD8654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a2764d995e_0_548:notes">
            <a:extLst>
              <a:ext uri="{FF2B5EF4-FFF2-40B4-BE49-F238E27FC236}">
                <a16:creationId xmlns:a16="http://schemas.microsoft.com/office/drawing/2014/main" id="{DFFAE263-F5DC-E999-DFDF-BD244C6A92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a2764d995e_0_548:notes">
            <a:extLst>
              <a:ext uri="{FF2B5EF4-FFF2-40B4-BE49-F238E27FC236}">
                <a16:creationId xmlns:a16="http://schemas.microsoft.com/office/drawing/2014/main" id="{B1527CCA-D3CB-C7FB-0850-CE294C8306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09279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>
          <a:extLst>
            <a:ext uri="{FF2B5EF4-FFF2-40B4-BE49-F238E27FC236}">
              <a16:creationId xmlns:a16="http://schemas.microsoft.com/office/drawing/2014/main" id="{8A7F42BF-0408-35FE-E1B6-0E3FA2435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a2764d995e_0_198:notes">
            <a:extLst>
              <a:ext uri="{FF2B5EF4-FFF2-40B4-BE49-F238E27FC236}">
                <a16:creationId xmlns:a16="http://schemas.microsoft.com/office/drawing/2014/main" id="{3C5CE84D-EAC0-995A-C9DF-B958191BA6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a2764d995e_0_198:notes">
            <a:extLst>
              <a:ext uri="{FF2B5EF4-FFF2-40B4-BE49-F238E27FC236}">
                <a16:creationId xmlns:a16="http://schemas.microsoft.com/office/drawing/2014/main" id="{1C7D95C8-3776-C53E-2F44-DD3CD8A3A2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45425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>
          <a:extLst>
            <a:ext uri="{FF2B5EF4-FFF2-40B4-BE49-F238E27FC236}">
              <a16:creationId xmlns:a16="http://schemas.microsoft.com/office/drawing/2014/main" id="{8A7F42BF-0408-35FE-E1B6-0E3FA2435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a2764d995e_0_198:notes">
            <a:extLst>
              <a:ext uri="{FF2B5EF4-FFF2-40B4-BE49-F238E27FC236}">
                <a16:creationId xmlns:a16="http://schemas.microsoft.com/office/drawing/2014/main" id="{3C5CE84D-EAC0-995A-C9DF-B958191BA6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a2764d995e_0_198:notes">
            <a:extLst>
              <a:ext uri="{FF2B5EF4-FFF2-40B4-BE49-F238E27FC236}">
                <a16:creationId xmlns:a16="http://schemas.microsoft.com/office/drawing/2014/main" id="{1C7D95C8-3776-C53E-2F44-DD3CD8A3A2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64544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>
          <a:extLst>
            <a:ext uri="{FF2B5EF4-FFF2-40B4-BE49-F238E27FC236}">
              <a16:creationId xmlns:a16="http://schemas.microsoft.com/office/drawing/2014/main" id="{8A7F42BF-0408-35FE-E1B6-0E3FA2435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a2764d995e_0_198:notes">
            <a:extLst>
              <a:ext uri="{FF2B5EF4-FFF2-40B4-BE49-F238E27FC236}">
                <a16:creationId xmlns:a16="http://schemas.microsoft.com/office/drawing/2014/main" id="{3C5CE84D-EAC0-995A-C9DF-B958191BA6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a2764d995e_0_198:notes">
            <a:extLst>
              <a:ext uri="{FF2B5EF4-FFF2-40B4-BE49-F238E27FC236}">
                <a16:creationId xmlns:a16="http://schemas.microsoft.com/office/drawing/2014/main" id="{1C7D95C8-3776-C53E-2F44-DD3CD8A3A2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3230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a2764d995e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a2764d995e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>
          <a:extLst>
            <a:ext uri="{FF2B5EF4-FFF2-40B4-BE49-F238E27FC236}">
              <a16:creationId xmlns:a16="http://schemas.microsoft.com/office/drawing/2014/main" id="{8A7F42BF-0408-35FE-E1B6-0E3FA2435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a2764d995e_0_198:notes">
            <a:extLst>
              <a:ext uri="{FF2B5EF4-FFF2-40B4-BE49-F238E27FC236}">
                <a16:creationId xmlns:a16="http://schemas.microsoft.com/office/drawing/2014/main" id="{3C5CE84D-EAC0-995A-C9DF-B958191BA6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a2764d995e_0_198:notes">
            <a:extLst>
              <a:ext uri="{FF2B5EF4-FFF2-40B4-BE49-F238E27FC236}">
                <a16:creationId xmlns:a16="http://schemas.microsoft.com/office/drawing/2014/main" id="{1C7D95C8-3776-C53E-2F44-DD3CD8A3A2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7251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>
          <a:extLst>
            <a:ext uri="{FF2B5EF4-FFF2-40B4-BE49-F238E27FC236}">
              <a16:creationId xmlns:a16="http://schemas.microsoft.com/office/drawing/2014/main" id="{8A7F42BF-0408-35FE-E1B6-0E3FA2435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a2764d995e_0_198:notes">
            <a:extLst>
              <a:ext uri="{FF2B5EF4-FFF2-40B4-BE49-F238E27FC236}">
                <a16:creationId xmlns:a16="http://schemas.microsoft.com/office/drawing/2014/main" id="{3C5CE84D-EAC0-995A-C9DF-B958191BA6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a2764d995e_0_198:notes">
            <a:extLst>
              <a:ext uri="{FF2B5EF4-FFF2-40B4-BE49-F238E27FC236}">
                <a16:creationId xmlns:a16="http://schemas.microsoft.com/office/drawing/2014/main" id="{1C7D95C8-3776-C53E-2F44-DD3CD8A3A2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94535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>
          <a:extLst>
            <a:ext uri="{FF2B5EF4-FFF2-40B4-BE49-F238E27FC236}">
              <a16:creationId xmlns:a16="http://schemas.microsoft.com/office/drawing/2014/main" id="{8A7F42BF-0408-35FE-E1B6-0E3FA2435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a2764d995e_0_198:notes">
            <a:extLst>
              <a:ext uri="{FF2B5EF4-FFF2-40B4-BE49-F238E27FC236}">
                <a16:creationId xmlns:a16="http://schemas.microsoft.com/office/drawing/2014/main" id="{3C5CE84D-EAC0-995A-C9DF-B958191BA6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a2764d995e_0_198:notes">
            <a:extLst>
              <a:ext uri="{FF2B5EF4-FFF2-40B4-BE49-F238E27FC236}">
                <a16:creationId xmlns:a16="http://schemas.microsoft.com/office/drawing/2014/main" id="{1C7D95C8-3776-C53E-2F44-DD3CD8A3A2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90902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>
          <a:extLst>
            <a:ext uri="{FF2B5EF4-FFF2-40B4-BE49-F238E27FC236}">
              <a16:creationId xmlns:a16="http://schemas.microsoft.com/office/drawing/2014/main" id="{8A7F42BF-0408-35FE-E1B6-0E3FA2435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a2764d995e_0_198:notes">
            <a:extLst>
              <a:ext uri="{FF2B5EF4-FFF2-40B4-BE49-F238E27FC236}">
                <a16:creationId xmlns:a16="http://schemas.microsoft.com/office/drawing/2014/main" id="{3C5CE84D-EAC0-995A-C9DF-B958191BA6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a2764d995e_0_198:notes">
            <a:extLst>
              <a:ext uri="{FF2B5EF4-FFF2-40B4-BE49-F238E27FC236}">
                <a16:creationId xmlns:a16="http://schemas.microsoft.com/office/drawing/2014/main" id="{1C7D95C8-3776-C53E-2F44-DD3CD8A3A2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352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>
          <a:extLst>
            <a:ext uri="{FF2B5EF4-FFF2-40B4-BE49-F238E27FC236}">
              <a16:creationId xmlns:a16="http://schemas.microsoft.com/office/drawing/2014/main" id="{8A7F42BF-0408-35FE-E1B6-0E3FA2435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a2764d995e_0_198:notes">
            <a:extLst>
              <a:ext uri="{FF2B5EF4-FFF2-40B4-BE49-F238E27FC236}">
                <a16:creationId xmlns:a16="http://schemas.microsoft.com/office/drawing/2014/main" id="{3C5CE84D-EAC0-995A-C9DF-B958191BA6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a2764d995e_0_198:notes">
            <a:extLst>
              <a:ext uri="{FF2B5EF4-FFF2-40B4-BE49-F238E27FC236}">
                <a16:creationId xmlns:a16="http://schemas.microsoft.com/office/drawing/2014/main" id="{1C7D95C8-3776-C53E-2F44-DD3CD8A3A2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15599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>
          <a:extLst>
            <a:ext uri="{FF2B5EF4-FFF2-40B4-BE49-F238E27FC236}">
              <a16:creationId xmlns:a16="http://schemas.microsoft.com/office/drawing/2014/main" id="{8A7F42BF-0408-35FE-E1B6-0E3FA2435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a2764d995e_0_198:notes">
            <a:extLst>
              <a:ext uri="{FF2B5EF4-FFF2-40B4-BE49-F238E27FC236}">
                <a16:creationId xmlns:a16="http://schemas.microsoft.com/office/drawing/2014/main" id="{3C5CE84D-EAC0-995A-C9DF-B958191BA6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a2764d995e_0_198:notes">
            <a:extLst>
              <a:ext uri="{FF2B5EF4-FFF2-40B4-BE49-F238E27FC236}">
                <a16:creationId xmlns:a16="http://schemas.microsoft.com/office/drawing/2014/main" id="{1C7D95C8-3776-C53E-2F44-DD3CD8A3A2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22188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>
          <a:extLst>
            <a:ext uri="{FF2B5EF4-FFF2-40B4-BE49-F238E27FC236}">
              <a16:creationId xmlns:a16="http://schemas.microsoft.com/office/drawing/2014/main" id="{8DC09FEC-77F3-8B02-AD94-442F0AE04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:notes">
            <a:extLst>
              <a:ext uri="{FF2B5EF4-FFF2-40B4-BE49-F238E27FC236}">
                <a16:creationId xmlns:a16="http://schemas.microsoft.com/office/drawing/2014/main" id="{F42CB76C-4D63-2B6C-20FB-CB0D9DA00C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p:notes">
            <a:extLst>
              <a:ext uri="{FF2B5EF4-FFF2-40B4-BE49-F238E27FC236}">
                <a16:creationId xmlns:a16="http://schemas.microsoft.com/office/drawing/2014/main" id="{1CFE60EF-247A-0743-16DA-660B0280D1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6894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a2764d995e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a2764d995e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>
          <a:extLst>
            <a:ext uri="{FF2B5EF4-FFF2-40B4-BE49-F238E27FC236}">
              <a16:creationId xmlns:a16="http://schemas.microsoft.com/office/drawing/2014/main" id="{3EBD47C7-4742-785C-B69B-9704A8B79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a2764d995e_0_367:notes">
            <a:extLst>
              <a:ext uri="{FF2B5EF4-FFF2-40B4-BE49-F238E27FC236}">
                <a16:creationId xmlns:a16="http://schemas.microsoft.com/office/drawing/2014/main" id="{1BCB866E-6997-C2CD-A6BD-8FD344D8AC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a2764d995e_0_367:notes">
            <a:extLst>
              <a:ext uri="{FF2B5EF4-FFF2-40B4-BE49-F238E27FC236}">
                <a16:creationId xmlns:a16="http://schemas.microsoft.com/office/drawing/2014/main" id="{E085145D-26E2-13F4-1B44-49030000F2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5452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>
          <a:extLst>
            <a:ext uri="{FF2B5EF4-FFF2-40B4-BE49-F238E27FC236}">
              <a16:creationId xmlns:a16="http://schemas.microsoft.com/office/drawing/2014/main" id="{3EBD47C7-4742-785C-B69B-9704A8B79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a2764d995e_0_367:notes">
            <a:extLst>
              <a:ext uri="{FF2B5EF4-FFF2-40B4-BE49-F238E27FC236}">
                <a16:creationId xmlns:a16="http://schemas.microsoft.com/office/drawing/2014/main" id="{1BCB866E-6997-C2CD-A6BD-8FD344D8AC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a2764d995e_0_367:notes">
            <a:extLst>
              <a:ext uri="{FF2B5EF4-FFF2-40B4-BE49-F238E27FC236}">
                <a16:creationId xmlns:a16="http://schemas.microsoft.com/office/drawing/2014/main" id="{E085145D-26E2-13F4-1B44-49030000F2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6587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>
          <a:extLst>
            <a:ext uri="{FF2B5EF4-FFF2-40B4-BE49-F238E27FC236}">
              <a16:creationId xmlns:a16="http://schemas.microsoft.com/office/drawing/2014/main" id="{3EBD47C7-4742-785C-B69B-9704A8B79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a2764d995e_0_367:notes">
            <a:extLst>
              <a:ext uri="{FF2B5EF4-FFF2-40B4-BE49-F238E27FC236}">
                <a16:creationId xmlns:a16="http://schemas.microsoft.com/office/drawing/2014/main" id="{1BCB866E-6997-C2CD-A6BD-8FD344D8AC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a2764d995e_0_367:notes">
            <a:extLst>
              <a:ext uri="{FF2B5EF4-FFF2-40B4-BE49-F238E27FC236}">
                <a16:creationId xmlns:a16="http://schemas.microsoft.com/office/drawing/2014/main" id="{E085145D-26E2-13F4-1B44-49030000F2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6747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>
          <a:extLst>
            <a:ext uri="{FF2B5EF4-FFF2-40B4-BE49-F238E27FC236}">
              <a16:creationId xmlns:a16="http://schemas.microsoft.com/office/drawing/2014/main" id="{3EBD47C7-4742-785C-B69B-9704A8B79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a2764d995e_0_367:notes">
            <a:extLst>
              <a:ext uri="{FF2B5EF4-FFF2-40B4-BE49-F238E27FC236}">
                <a16:creationId xmlns:a16="http://schemas.microsoft.com/office/drawing/2014/main" id="{1BCB866E-6997-C2CD-A6BD-8FD344D8AC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a2764d995e_0_367:notes">
            <a:extLst>
              <a:ext uri="{FF2B5EF4-FFF2-40B4-BE49-F238E27FC236}">
                <a16:creationId xmlns:a16="http://schemas.microsoft.com/office/drawing/2014/main" id="{E085145D-26E2-13F4-1B44-49030000F2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5650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763449" y="-1473624"/>
            <a:ext cx="2928008" cy="2507804"/>
            <a:chOff x="-763449" y="-1473624"/>
            <a:chExt cx="2928008" cy="2507804"/>
          </a:xfrm>
        </p:grpSpPr>
        <p:sp>
          <p:nvSpPr>
            <p:cNvPr id="10" name="Google Shape;10;p2"/>
            <p:cNvSpPr/>
            <p:nvPr/>
          </p:nvSpPr>
          <p:spPr>
            <a:xfrm>
              <a:off x="-526723" y="-1446845"/>
              <a:ext cx="2691281" cy="2481025"/>
            </a:xfrm>
            <a:custGeom>
              <a:avLst/>
              <a:gdLst/>
              <a:ahLst/>
              <a:cxnLst/>
              <a:rect l="l" t="t" r="r" b="b"/>
              <a:pathLst>
                <a:path w="87936" h="81066" extrusionOk="0">
                  <a:moveTo>
                    <a:pt x="46223" y="1"/>
                  </a:moveTo>
                  <a:cubicBezTo>
                    <a:pt x="38824" y="1809"/>
                    <a:pt x="30753" y="6301"/>
                    <a:pt x="24808" y="12507"/>
                  </a:cubicBezTo>
                  <a:cubicBezTo>
                    <a:pt x="15563" y="22125"/>
                    <a:pt x="11053" y="33494"/>
                    <a:pt x="11519" y="42608"/>
                  </a:cubicBezTo>
                  <a:cubicBezTo>
                    <a:pt x="11612" y="44323"/>
                    <a:pt x="10848" y="46336"/>
                    <a:pt x="9487" y="48069"/>
                  </a:cubicBezTo>
                  <a:cubicBezTo>
                    <a:pt x="9413" y="48162"/>
                    <a:pt x="9338" y="48255"/>
                    <a:pt x="9263" y="48349"/>
                  </a:cubicBezTo>
                  <a:cubicBezTo>
                    <a:pt x="317" y="59998"/>
                    <a:pt x="0" y="73585"/>
                    <a:pt x="8350" y="78468"/>
                  </a:cubicBezTo>
                  <a:cubicBezTo>
                    <a:pt x="11202" y="80134"/>
                    <a:pt x="14283" y="81066"/>
                    <a:pt x="17467" y="81066"/>
                  </a:cubicBezTo>
                  <a:cubicBezTo>
                    <a:pt x="23189" y="81066"/>
                    <a:pt x="29245" y="78055"/>
                    <a:pt x="34910" y="70882"/>
                  </a:cubicBezTo>
                  <a:cubicBezTo>
                    <a:pt x="34947" y="70826"/>
                    <a:pt x="35003" y="70752"/>
                    <a:pt x="35077" y="70659"/>
                  </a:cubicBezTo>
                  <a:cubicBezTo>
                    <a:pt x="36779" y="68624"/>
                    <a:pt x="39026" y="67468"/>
                    <a:pt x="40888" y="67468"/>
                  </a:cubicBezTo>
                  <a:cubicBezTo>
                    <a:pt x="41739" y="67468"/>
                    <a:pt x="42509" y="67709"/>
                    <a:pt x="43110" y="68217"/>
                  </a:cubicBezTo>
                  <a:cubicBezTo>
                    <a:pt x="43520" y="68553"/>
                    <a:pt x="43949" y="68869"/>
                    <a:pt x="44396" y="69168"/>
                  </a:cubicBezTo>
                  <a:cubicBezTo>
                    <a:pt x="46839" y="70756"/>
                    <a:pt x="49753" y="71508"/>
                    <a:pt x="52910" y="71508"/>
                  </a:cubicBezTo>
                  <a:cubicBezTo>
                    <a:pt x="61606" y="71508"/>
                    <a:pt x="72145" y="65804"/>
                    <a:pt x="79735" y="56177"/>
                  </a:cubicBezTo>
                  <a:cubicBezTo>
                    <a:pt x="84469" y="50157"/>
                    <a:pt x="87227" y="43633"/>
                    <a:pt x="87935" y="37762"/>
                  </a:cubicBezTo>
                  <a:lnTo>
                    <a:pt x="46223" y="1"/>
                  </a:lnTo>
                  <a:close/>
                </a:path>
              </a:pathLst>
            </a:custGeom>
            <a:solidFill>
              <a:schemeClr val="accent1">
                <a:alpha val="468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763449" y="-1473624"/>
              <a:ext cx="2215557" cy="2039425"/>
            </a:xfrm>
            <a:custGeom>
              <a:avLst/>
              <a:gdLst/>
              <a:ahLst/>
              <a:cxnLst/>
              <a:rect l="l" t="t" r="r" b="b"/>
              <a:pathLst>
                <a:path w="72392" h="66637" extrusionOk="0">
                  <a:moveTo>
                    <a:pt x="37426" y="0"/>
                  </a:moveTo>
                  <a:cubicBezTo>
                    <a:pt x="31313" y="1398"/>
                    <a:pt x="24696" y="5032"/>
                    <a:pt x="19832" y="10083"/>
                  </a:cubicBezTo>
                  <a:cubicBezTo>
                    <a:pt x="12283" y="17949"/>
                    <a:pt x="8686" y="27268"/>
                    <a:pt x="9170" y="34798"/>
                  </a:cubicBezTo>
                  <a:cubicBezTo>
                    <a:pt x="9264" y="36214"/>
                    <a:pt x="8667" y="37854"/>
                    <a:pt x="7549" y="39289"/>
                  </a:cubicBezTo>
                  <a:lnTo>
                    <a:pt x="7381" y="39513"/>
                  </a:lnTo>
                  <a:cubicBezTo>
                    <a:pt x="94" y="49037"/>
                    <a:pt x="0" y="60258"/>
                    <a:pt x="6971" y="64377"/>
                  </a:cubicBezTo>
                  <a:cubicBezTo>
                    <a:pt x="9409" y="65824"/>
                    <a:pt x="12039" y="66636"/>
                    <a:pt x="14745" y="66636"/>
                  </a:cubicBezTo>
                  <a:cubicBezTo>
                    <a:pt x="19426" y="66636"/>
                    <a:pt x="24336" y="64206"/>
                    <a:pt x="28871" y="58431"/>
                  </a:cubicBezTo>
                  <a:lnTo>
                    <a:pt x="29001" y="58245"/>
                  </a:lnTo>
                  <a:cubicBezTo>
                    <a:pt x="30368" y="56588"/>
                    <a:pt x="32188" y="55669"/>
                    <a:pt x="33725" y="55669"/>
                  </a:cubicBezTo>
                  <a:cubicBezTo>
                    <a:pt x="34452" y="55669"/>
                    <a:pt x="35116" y="55875"/>
                    <a:pt x="35637" y="56306"/>
                  </a:cubicBezTo>
                  <a:cubicBezTo>
                    <a:pt x="35972" y="56604"/>
                    <a:pt x="36326" y="56865"/>
                    <a:pt x="36699" y="57108"/>
                  </a:cubicBezTo>
                  <a:cubicBezTo>
                    <a:pt x="38801" y="58489"/>
                    <a:pt x="41309" y="59143"/>
                    <a:pt x="44016" y="59143"/>
                  </a:cubicBezTo>
                  <a:cubicBezTo>
                    <a:pt x="51172" y="59143"/>
                    <a:pt x="59718" y="54572"/>
                    <a:pt x="65831" y="46782"/>
                  </a:cubicBezTo>
                  <a:cubicBezTo>
                    <a:pt x="69670" y="41880"/>
                    <a:pt x="71888" y="36512"/>
                    <a:pt x="72391" y="31666"/>
                  </a:cubicBezTo>
                  <a:lnTo>
                    <a:pt x="37426" y="0"/>
                  </a:lnTo>
                  <a:close/>
                </a:path>
              </a:pathLst>
            </a:custGeom>
            <a:solidFill>
              <a:schemeClr val="accent1">
                <a:alpha val="468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2;p2"/>
          <p:cNvGrpSpPr/>
          <p:nvPr/>
        </p:nvGrpSpPr>
        <p:grpSpPr>
          <a:xfrm>
            <a:off x="-312155" y="3702097"/>
            <a:ext cx="3016270" cy="2651622"/>
            <a:chOff x="-312155" y="3702097"/>
            <a:chExt cx="3016270" cy="2651622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605710" y="4755713"/>
              <a:ext cx="2098406" cy="1598005"/>
              <a:chOff x="813085" y="4755713"/>
              <a:chExt cx="2098406" cy="1598005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813085" y="4755713"/>
                <a:ext cx="2098406" cy="1598005"/>
              </a:xfrm>
              <a:custGeom>
                <a:avLst/>
                <a:gdLst/>
                <a:ahLst/>
                <a:cxnLst/>
                <a:rect l="l" t="t" r="r" b="b"/>
                <a:pathLst>
                  <a:path w="77126" h="58734" extrusionOk="0">
                    <a:moveTo>
                      <a:pt x="48466" y="1"/>
                    </a:moveTo>
                    <a:cubicBezTo>
                      <a:pt x="42896" y="1"/>
                      <a:pt x="38070" y="1823"/>
                      <a:pt x="35320" y="5462"/>
                    </a:cubicBezTo>
                    <a:cubicBezTo>
                      <a:pt x="35059" y="5816"/>
                      <a:pt x="34798" y="6170"/>
                      <a:pt x="34593" y="6562"/>
                    </a:cubicBezTo>
                    <a:cubicBezTo>
                      <a:pt x="34014" y="7547"/>
                      <a:pt x="32837" y="8056"/>
                      <a:pt x="31449" y="8056"/>
                    </a:cubicBezTo>
                    <a:cubicBezTo>
                      <a:pt x="30289" y="8056"/>
                      <a:pt x="28982" y="7701"/>
                      <a:pt x="27752" y="6972"/>
                    </a:cubicBezTo>
                    <a:cubicBezTo>
                      <a:pt x="27678" y="6916"/>
                      <a:pt x="27603" y="6878"/>
                      <a:pt x="27566" y="6841"/>
                    </a:cubicBezTo>
                    <a:cubicBezTo>
                      <a:pt x="23433" y="4244"/>
                      <a:pt x="19647" y="3104"/>
                      <a:pt x="16282" y="3104"/>
                    </a:cubicBezTo>
                    <a:cubicBezTo>
                      <a:pt x="11727" y="3104"/>
                      <a:pt x="7945" y="5195"/>
                      <a:pt x="5126" y="8593"/>
                    </a:cubicBezTo>
                    <a:cubicBezTo>
                      <a:pt x="0" y="14762"/>
                      <a:pt x="3840" y="25200"/>
                      <a:pt x="13792" y="31649"/>
                    </a:cubicBezTo>
                    <a:lnTo>
                      <a:pt x="14035" y="31816"/>
                    </a:lnTo>
                    <a:cubicBezTo>
                      <a:pt x="15563" y="32767"/>
                      <a:pt x="16663" y="34109"/>
                      <a:pt x="17054" y="35469"/>
                    </a:cubicBezTo>
                    <a:cubicBezTo>
                      <a:pt x="19104" y="42664"/>
                      <a:pt x="25572" y="50175"/>
                      <a:pt x="35226" y="54984"/>
                    </a:cubicBezTo>
                    <a:cubicBezTo>
                      <a:pt x="40263" y="57487"/>
                      <a:pt x="46067" y="58733"/>
                      <a:pt x="51367" y="58733"/>
                    </a:cubicBezTo>
                    <a:cubicBezTo>
                      <a:pt x="52619" y="58733"/>
                      <a:pt x="53842" y="58664"/>
                      <a:pt x="55020" y="58525"/>
                    </a:cubicBezTo>
                    <a:lnTo>
                      <a:pt x="77125" y="17297"/>
                    </a:lnTo>
                    <a:cubicBezTo>
                      <a:pt x="75019" y="12954"/>
                      <a:pt x="71179" y="8686"/>
                      <a:pt x="65942" y="5387"/>
                    </a:cubicBezTo>
                    <a:cubicBezTo>
                      <a:pt x="60252" y="1795"/>
                      <a:pt x="53992" y="1"/>
                      <a:pt x="484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2478345" y="4907939"/>
                <a:ext cx="33475" cy="44725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296" extrusionOk="0">
                    <a:moveTo>
                      <a:pt x="596" y="0"/>
                    </a:moveTo>
                    <a:cubicBezTo>
                      <a:pt x="536" y="0"/>
                      <a:pt x="482" y="37"/>
                      <a:pt x="467" y="98"/>
                    </a:cubicBezTo>
                    <a:lnTo>
                      <a:pt x="56" y="937"/>
                    </a:lnTo>
                    <a:cubicBezTo>
                      <a:pt x="1" y="1049"/>
                      <a:pt x="38" y="1179"/>
                      <a:pt x="150" y="1235"/>
                    </a:cubicBezTo>
                    <a:lnTo>
                      <a:pt x="280" y="1291"/>
                    </a:lnTo>
                    <a:cubicBezTo>
                      <a:pt x="293" y="1294"/>
                      <a:pt x="306" y="1296"/>
                      <a:pt x="318" y="1296"/>
                    </a:cubicBezTo>
                    <a:cubicBezTo>
                      <a:pt x="379" y="1296"/>
                      <a:pt x="436" y="1260"/>
                      <a:pt x="467" y="1198"/>
                    </a:cubicBezTo>
                    <a:lnTo>
                      <a:pt x="895" y="341"/>
                    </a:lnTo>
                    <a:cubicBezTo>
                      <a:pt x="970" y="229"/>
                      <a:pt x="914" y="98"/>
                      <a:pt x="802" y="42"/>
                    </a:cubicBezTo>
                    <a:lnTo>
                      <a:pt x="634" y="5"/>
                    </a:lnTo>
                    <a:cubicBezTo>
                      <a:pt x="621" y="2"/>
                      <a:pt x="609" y="0"/>
                      <a:pt x="5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2131666" y="4891858"/>
                <a:ext cx="32854" cy="44759"/>
              </a:xfrm>
              <a:custGeom>
                <a:avLst/>
                <a:gdLst/>
                <a:ahLst/>
                <a:cxnLst/>
                <a:rect l="l" t="t" r="r" b="b"/>
                <a:pathLst>
                  <a:path w="952" h="1297" extrusionOk="0">
                    <a:moveTo>
                      <a:pt x="607" y="0"/>
                    </a:moveTo>
                    <a:cubicBezTo>
                      <a:pt x="535" y="0"/>
                      <a:pt x="479" y="37"/>
                      <a:pt x="448" y="98"/>
                    </a:cubicBezTo>
                    <a:lnTo>
                      <a:pt x="56" y="956"/>
                    </a:lnTo>
                    <a:cubicBezTo>
                      <a:pt x="1" y="1049"/>
                      <a:pt x="38" y="1179"/>
                      <a:pt x="150" y="1235"/>
                    </a:cubicBezTo>
                    <a:lnTo>
                      <a:pt x="280" y="1291"/>
                    </a:lnTo>
                    <a:cubicBezTo>
                      <a:pt x="293" y="1295"/>
                      <a:pt x="307" y="1296"/>
                      <a:pt x="320" y="1296"/>
                    </a:cubicBezTo>
                    <a:cubicBezTo>
                      <a:pt x="380" y="1296"/>
                      <a:pt x="436" y="1263"/>
                      <a:pt x="467" y="1217"/>
                    </a:cubicBezTo>
                    <a:lnTo>
                      <a:pt x="895" y="359"/>
                    </a:lnTo>
                    <a:cubicBezTo>
                      <a:pt x="951" y="229"/>
                      <a:pt x="914" y="98"/>
                      <a:pt x="802" y="43"/>
                    </a:cubicBezTo>
                    <a:lnTo>
                      <a:pt x="653" y="5"/>
                    </a:lnTo>
                    <a:cubicBezTo>
                      <a:pt x="637" y="2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2255795" y="4954284"/>
                <a:ext cx="41861" cy="57149"/>
              </a:xfrm>
              <a:custGeom>
                <a:avLst/>
                <a:gdLst/>
                <a:ahLst/>
                <a:cxnLst/>
                <a:rect l="l" t="t" r="r" b="b"/>
                <a:pathLst>
                  <a:path w="1213" h="1656" extrusionOk="0">
                    <a:moveTo>
                      <a:pt x="766" y="1"/>
                    </a:moveTo>
                    <a:cubicBezTo>
                      <a:pt x="686" y="1"/>
                      <a:pt x="611" y="53"/>
                      <a:pt x="579" y="135"/>
                    </a:cubicBezTo>
                    <a:lnTo>
                      <a:pt x="75" y="1216"/>
                    </a:lnTo>
                    <a:cubicBezTo>
                      <a:pt x="1" y="1346"/>
                      <a:pt x="57" y="1514"/>
                      <a:pt x="187" y="1588"/>
                    </a:cubicBezTo>
                    <a:lnTo>
                      <a:pt x="355" y="1644"/>
                    </a:lnTo>
                    <a:cubicBezTo>
                      <a:pt x="375" y="1652"/>
                      <a:pt x="395" y="1656"/>
                      <a:pt x="414" y="1656"/>
                    </a:cubicBezTo>
                    <a:cubicBezTo>
                      <a:pt x="485" y="1656"/>
                      <a:pt x="549" y="1606"/>
                      <a:pt x="579" y="1532"/>
                    </a:cubicBezTo>
                    <a:lnTo>
                      <a:pt x="1138" y="451"/>
                    </a:lnTo>
                    <a:cubicBezTo>
                      <a:pt x="1212" y="302"/>
                      <a:pt x="1156" y="135"/>
                      <a:pt x="1007" y="60"/>
                    </a:cubicBezTo>
                    <a:lnTo>
                      <a:pt x="802" y="4"/>
                    </a:lnTo>
                    <a:cubicBezTo>
                      <a:pt x="790" y="2"/>
                      <a:pt x="778" y="1"/>
                      <a:pt x="7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2611481" y="5016675"/>
                <a:ext cx="41861" cy="56907"/>
              </a:xfrm>
              <a:custGeom>
                <a:avLst/>
                <a:gdLst/>
                <a:ahLst/>
                <a:cxnLst/>
                <a:rect l="l" t="t" r="r" b="b"/>
                <a:pathLst>
                  <a:path w="1213" h="1649" extrusionOk="0">
                    <a:moveTo>
                      <a:pt x="766" y="0"/>
                    </a:moveTo>
                    <a:cubicBezTo>
                      <a:pt x="686" y="0"/>
                      <a:pt x="611" y="53"/>
                      <a:pt x="578" y="135"/>
                    </a:cubicBezTo>
                    <a:lnTo>
                      <a:pt x="75" y="1216"/>
                    </a:lnTo>
                    <a:cubicBezTo>
                      <a:pt x="1" y="1346"/>
                      <a:pt x="38" y="1514"/>
                      <a:pt x="187" y="1588"/>
                    </a:cubicBezTo>
                    <a:lnTo>
                      <a:pt x="355" y="1644"/>
                    </a:lnTo>
                    <a:cubicBezTo>
                      <a:pt x="370" y="1647"/>
                      <a:pt x="386" y="1649"/>
                      <a:pt x="401" y="1649"/>
                    </a:cubicBezTo>
                    <a:cubicBezTo>
                      <a:pt x="477" y="1649"/>
                      <a:pt x="547" y="1610"/>
                      <a:pt x="578" y="1532"/>
                    </a:cubicBezTo>
                    <a:lnTo>
                      <a:pt x="1138" y="451"/>
                    </a:lnTo>
                    <a:cubicBezTo>
                      <a:pt x="1212" y="302"/>
                      <a:pt x="1156" y="135"/>
                      <a:pt x="1007" y="60"/>
                    </a:cubicBezTo>
                    <a:lnTo>
                      <a:pt x="802" y="4"/>
                    </a:lnTo>
                    <a:cubicBezTo>
                      <a:pt x="790" y="2"/>
                      <a:pt x="778" y="0"/>
                      <a:pt x="7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934205" y="4864838"/>
                <a:ext cx="42482" cy="56665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1642" extrusionOk="0">
                    <a:moveTo>
                      <a:pt x="774" y="1"/>
                    </a:moveTo>
                    <a:cubicBezTo>
                      <a:pt x="698" y="1"/>
                      <a:pt x="628" y="40"/>
                      <a:pt x="597" y="117"/>
                    </a:cubicBezTo>
                    <a:lnTo>
                      <a:pt x="75" y="1198"/>
                    </a:lnTo>
                    <a:cubicBezTo>
                      <a:pt x="1" y="1329"/>
                      <a:pt x="57" y="1496"/>
                      <a:pt x="187" y="1571"/>
                    </a:cubicBezTo>
                    <a:lnTo>
                      <a:pt x="355" y="1627"/>
                    </a:lnTo>
                    <a:cubicBezTo>
                      <a:pt x="379" y="1637"/>
                      <a:pt x="404" y="1641"/>
                      <a:pt x="429" y="1641"/>
                    </a:cubicBezTo>
                    <a:cubicBezTo>
                      <a:pt x="501" y="1641"/>
                      <a:pt x="569" y="1603"/>
                      <a:pt x="597" y="1534"/>
                    </a:cubicBezTo>
                    <a:lnTo>
                      <a:pt x="1138" y="453"/>
                    </a:lnTo>
                    <a:cubicBezTo>
                      <a:pt x="1231" y="304"/>
                      <a:pt x="1156" y="117"/>
                      <a:pt x="1007" y="61"/>
                    </a:cubicBezTo>
                    <a:lnTo>
                      <a:pt x="821" y="5"/>
                    </a:lnTo>
                    <a:cubicBezTo>
                      <a:pt x="805" y="2"/>
                      <a:pt x="790" y="1"/>
                      <a:pt x="7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004949" y="5062295"/>
                <a:ext cx="42482" cy="56562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1639" extrusionOk="0">
                    <a:moveTo>
                      <a:pt x="775" y="1"/>
                    </a:moveTo>
                    <a:cubicBezTo>
                      <a:pt x="698" y="1"/>
                      <a:pt x="628" y="40"/>
                      <a:pt x="597" y="117"/>
                    </a:cubicBezTo>
                    <a:lnTo>
                      <a:pt x="75" y="1198"/>
                    </a:lnTo>
                    <a:cubicBezTo>
                      <a:pt x="1" y="1329"/>
                      <a:pt x="57" y="1496"/>
                      <a:pt x="206" y="1571"/>
                    </a:cubicBezTo>
                    <a:lnTo>
                      <a:pt x="355" y="1627"/>
                    </a:lnTo>
                    <a:cubicBezTo>
                      <a:pt x="375" y="1635"/>
                      <a:pt x="397" y="1639"/>
                      <a:pt x="418" y="1639"/>
                    </a:cubicBezTo>
                    <a:cubicBezTo>
                      <a:pt x="494" y="1639"/>
                      <a:pt x="568" y="1592"/>
                      <a:pt x="597" y="1534"/>
                    </a:cubicBezTo>
                    <a:lnTo>
                      <a:pt x="1138" y="434"/>
                    </a:lnTo>
                    <a:cubicBezTo>
                      <a:pt x="1231" y="304"/>
                      <a:pt x="1156" y="117"/>
                      <a:pt x="1007" y="61"/>
                    </a:cubicBezTo>
                    <a:lnTo>
                      <a:pt x="821" y="5"/>
                    </a:lnTo>
                    <a:cubicBezTo>
                      <a:pt x="805" y="2"/>
                      <a:pt x="790" y="1"/>
                      <a:pt x="7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 rot="-864771">
              <a:off x="-128891" y="3934489"/>
              <a:ext cx="2086861" cy="1736423"/>
              <a:chOff x="-128999" y="3934720"/>
              <a:chExt cx="2086920" cy="1736472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-128999" y="3934720"/>
                <a:ext cx="2086920" cy="1736472"/>
              </a:xfrm>
              <a:custGeom>
                <a:avLst/>
                <a:gdLst/>
                <a:ahLst/>
                <a:cxnLst/>
                <a:rect l="l" t="t" r="r" b="b"/>
                <a:pathLst>
                  <a:path w="70025" h="58266" extrusionOk="0">
                    <a:moveTo>
                      <a:pt x="18874" y="0"/>
                    </a:moveTo>
                    <a:cubicBezTo>
                      <a:pt x="17710" y="0"/>
                      <a:pt x="16530" y="55"/>
                      <a:pt x="15340" y="169"/>
                    </a:cubicBezTo>
                    <a:cubicBezTo>
                      <a:pt x="9171" y="766"/>
                      <a:pt x="3822" y="2835"/>
                      <a:pt x="1" y="5779"/>
                    </a:cubicBezTo>
                    <a:lnTo>
                      <a:pt x="1212" y="52543"/>
                    </a:lnTo>
                    <a:cubicBezTo>
                      <a:pt x="6394" y="55972"/>
                      <a:pt x="13514" y="58246"/>
                      <a:pt x="20484" y="58265"/>
                    </a:cubicBezTo>
                    <a:cubicBezTo>
                      <a:pt x="20562" y="58265"/>
                      <a:pt x="20641" y="58265"/>
                      <a:pt x="20719" y="58265"/>
                    </a:cubicBezTo>
                    <a:cubicBezTo>
                      <a:pt x="31390" y="58265"/>
                      <a:pt x="40445" y="54478"/>
                      <a:pt x="45497" y="49002"/>
                    </a:cubicBezTo>
                    <a:cubicBezTo>
                      <a:pt x="46447" y="47976"/>
                      <a:pt x="48031" y="47287"/>
                      <a:pt x="49821" y="47100"/>
                    </a:cubicBezTo>
                    <a:lnTo>
                      <a:pt x="50100" y="47063"/>
                    </a:lnTo>
                    <a:cubicBezTo>
                      <a:pt x="61898" y="45777"/>
                      <a:pt x="70025" y="38191"/>
                      <a:pt x="68217" y="30363"/>
                    </a:cubicBezTo>
                    <a:cubicBezTo>
                      <a:pt x="66652" y="23546"/>
                      <a:pt x="61444" y="18573"/>
                      <a:pt x="51855" y="18573"/>
                    </a:cubicBezTo>
                    <a:cubicBezTo>
                      <a:pt x="50932" y="18573"/>
                      <a:pt x="49968" y="18619"/>
                      <a:pt x="48963" y="18714"/>
                    </a:cubicBezTo>
                    <a:lnTo>
                      <a:pt x="48740" y="18733"/>
                    </a:lnTo>
                    <a:cubicBezTo>
                      <a:pt x="48541" y="18747"/>
                      <a:pt x="48343" y="18754"/>
                      <a:pt x="48148" y="18754"/>
                    </a:cubicBezTo>
                    <a:cubicBezTo>
                      <a:pt x="45294" y="18754"/>
                      <a:pt x="42936" y="17259"/>
                      <a:pt x="42831" y="15322"/>
                    </a:cubicBezTo>
                    <a:cubicBezTo>
                      <a:pt x="42794" y="14875"/>
                      <a:pt x="42738" y="14446"/>
                      <a:pt x="42664" y="13999"/>
                    </a:cubicBezTo>
                    <a:cubicBezTo>
                      <a:pt x="41169" y="5861"/>
                      <a:pt x="30863" y="0"/>
                      <a:pt x="188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354813" y="4634060"/>
                <a:ext cx="106127" cy="143618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4819" extrusionOk="0">
                    <a:moveTo>
                      <a:pt x="1338" y="1"/>
                    </a:moveTo>
                    <a:cubicBezTo>
                      <a:pt x="1290" y="1"/>
                      <a:pt x="1242" y="7"/>
                      <a:pt x="1194" y="20"/>
                    </a:cubicBezTo>
                    <a:lnTo>
                      <a:pt x="616" y="169"/>
                    </a:lnTo>
                    <a:cubicBezTo>
                      <a:pt x="206" y="299"/>
                      <a:pt x="1" y="858"/>
                      <a:pt x="243" y="1306"/>
                    </a:cubicBezTo>
                    <a:lnTo>
                      <a:pt x="1846" y="4474"/>
                    </a:lnTo>
                    <a:cubicBezTo>
                      <a:pt x="1935" y="4682"/>
                      <a:pt x="2154" y="4819"/>
                      <a:pt x="2381" y="4819"/>
                    </a:cubicBezTo>
                    <a:cubicBezTo>
                      <a:pt x="2439" y="4819"/>
                      <a:pt x="2497" y="4810"/>
                      <a:pt x="2554" y="4791"/>
                    </a:cubicBezTo>
                    <a:lnTo>
                      <a:pt x="3020" y="4605"/>
                    </a:lnTo>
                    <a:cubicBezTo>
                      <a:pt x="3393" y="4456"/>
                      <a:pt x="3561" y="3915"/>
                      <a:pt x="3356" y="3505"/>
                    </a:cubicBezTo>
                    <a:lnTo>
                      <a:pt x="1846" y="374"/>
                    </a:lnTo>
                    <a:cubicBezTo>
                      <a:pt x="1769" y="143"/>
                      <a:pt x="1564" y="1"/>
                      <a:pt x="13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635154" y="4769273"/>
                <a:ext cx="106127" cy="143678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4821" extrusionOk="0">
                    <a:moveTo>
                      <a:pt x="1294" y="0"/>
                    </a:moveTo>
                    <a:cubicBezTo>
                      <a:pt x="1254" y="0"/>
                      <a:pt x="1214" y="4"/>
                      <a:pt x="1175" y="12"/>
                    </a:cubicBezTo>
                    <a:lnTo>
                      <a:pt x="597" y="180"/>
                    </a:lnTo>
                    <a:cubicBezTo>
                      <a:pt x="206" y="291"/>
                      <a:pt x="1" y="869"/>
                      <a:pt x="224" y="1316"/>
                    </a:cubicBezTo>
                    <a:lnTo>
                      <a:pt x="1846" y="4466"/>
                    </a:lnTo>
                    <a:cubicBezTo>
                      <a:pt x="1932" y="4682"/>
                      <a:pt x="2130" y="4821"/>
                      <a:pt x="2344" y="4821"/>
                    </a:cubicBezTo>
                    <a:cubicBezTo>
                      <a:pt x="2408" y="4821"/>
                      <a:pt x="2472" y="4809"/>
                      <a:pt x="2536" y="4783"/>
                    </a:cubicBezTo>
                    <a:lnTo>
                      <a:pt x="3020" y="4615"/>
                    </a:lnTo>
                    <a:cubicBezTo>
                      <a:pt x="3393" y="4466"/>
                      <a:pt x="3561" y="3926"/>
                      <a:pt x="3356" y="3516"/>
                    </a:cubicBezTo>
                    <a:lnTo>
                      <a:pt x="1846" y="366"/>
                    </a:lnTo>
                    <a:cubicBezTo>
                      <a:pt x="1766" y="142"/>
                      <a:pt x="1534" y="0"/>
                      <a:pt x="12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532555" y="4099377"/>
                <a:ext cx="106127" cy="143469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4814" extrusionOk="0">
                    <a:moveTo>
                      <a:pt x="1306" y="0"/>
                    </a:moveTo>
                    <a:cubicBezTo>
                      <a:pt x="1268" y="0"/>
                      <a:pt x="1231" y="4"/>
                      <a:pt x="1194" y="12"/>
                    </a:cubicBezTo>
                    <a:lnTo>
                      <a:pt x="597" y="180"/>
                    </a:lnTo>
                    <a:cubicBezTo>
                      <a:pt x="206" y="292"/>
                      <a:pt x="1" y="869"/>
                      <a:pt x="225" y="1298"/>
                    </a:cubicBezTo>
                    <a:lnTo>
                      <a:pt x="1846" y="4467"/>
                    </a:lnTo>
                    <a:cubicBezTo>
                      <a:pt x="1934" y="4686"/>
                      <a:pt x="2136" y="4813"/>
                      <a:pt x="2354" y="4813"/>
                    </a:cubicBezTo>
                    <a:cubicBezTo>
                      <a:pt x="2414" y="4813"/>
                      <a:pt x="2475" y="4804"/>
                      <a:pt x="2536" y="4783"/>
                    </a:cubicBezTo>
                    <a:lnTo>
                      <a:pt x="3020" y="4597"/>
                    </a:lnTo>
                    <a:cubicBezTo>
                      <a:pt x="3393" y="4467"/>
                      <a:pt x="3561" y="3926"/>
                      <a:pt x="3356" y="3516"/>
                    </a:cubicBezTo>
                    <a:lnTo>
                      <a:pt x="1846" y="366"/>
                    </a:lnTo>
                    <a:cubicBezTo>
                      <a:pt x="1766" y="142"/>
                      <a:pt x="1535" y="0"/>
                      <a:pt x="13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14754" y="4765697"/>
                <a:ext cx="106663" cy="143708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4822" extrusionOk="0">
                    <a:moveTo>
                      <a:pt x="1337" y="1"/>
                    </a:moveTo>
                    <a:cubicBezTo>
                      <a:pt x="1290" y="1"/>
                      <a:pt x="1241" y="7"/>
                      <a:pt x="1193" y="20"/>
                    </a:cubicBezTo>
                    <a:lnTo>
                      <a:pt x="615" y="188"/>
                    </a:lnTo>
                    <a:cubicBezTo>
                      <a:pt x="205" y="300"/>
                      <a:pt x="0" y="877"/>
                      <a:pt x="242" y="1306"/>
                    </a:cubicBezTo>
                    <a:lnTo>
                      <a:pt x="1845" y="4475"/>
                    </a:lnTo>
                    <a:cubicBezTo>
                      <a:pt x="1933" y="4694"/>
                      <a:pt x="2147" y="4821"/>
                      <a:pt x="2369" y="4821"/>
                    </a:cubicBezTo>
                    <a:cubicBezTo>
                      <a:pt x="2431" y="4821"/>
                      <a:pt x="2493" y="4812"/>
                      <a:pt x="2554" y="4791"/>
                    </a:cubicBezTo>
                    <a:lnTo>
                      <a:pt x="3038" y="4605"/>
                    </a:lnTo>
                    <a:cubicBezTo>
                      <a:pt x="3411" y="4475"/>
                      <a:pt x="3579" y="3934"/>
                      <a:pt x="3374" y="3524"/>
                    </a:cubicBezTo>
                    <a:lnTo>
                      <a:pt x="1864" y="374"/>
                    </a:lnTo>
                    <a:cubicBezTo>
                      <a:pt x="1771" y="143"/>
                      <a:pt x="1564" y="1"/>
                      <a:pt x="13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06975" y="4199692"/>
                <a:ext cx="105560" cy="143350"/>
              </a:xfrm>
              <a:custGeom>
                <a:avLst/>
                <a:gdLst/>
                <a:ahLst/>
                <a:cxnLst/>
                <a:rect l="l" t="t" r="r" b="b"/>
                <a:pathLst>
                  <a:path w="3542" h="4810" extrusionOk="0">
                    <a:moveTo>
                      <a:pt x="1311" y="0"/>
                    </a:moveTo>
                    <a:cubicBezTo>
                      <a:pt x="1266" y="0"/>
                      <a:pt x="1220" y="7"/>
                      <a:pt x="1174" y="20"/>
                    </a:cubicBezTo>
                    <a:lnTo>
                      <a:pt x="597" y="187"/>
                    </a:lnTo>
                    <a:cubicBezTo>
                      <a:pt x="187" y="299"/>
                      <a:pt x="0" y="877"/>
                      <a:pt x="205" y="1306"/>
                    </a:cubicBezTo>
                    <a:lnTo>
                      <a:pt x="1808" y="4456"/>
                    </a:lnTo>
                    <a:cubicBezTo>
                      <a:pt x="1894" y="4672"/>
                      <a:pt x="2103" y="4810"/>
                      <a:pt x="2323" y="4810"/>
                    </a:cubicBezTo>
                    <a:cubicBezTo>
                      <a:pt x="2387" y="4810"/>
                      <a:pt x="2453" y="4798"/>
                      <a:pt x="2516" y="4772"/>
                    </a:cubicBezTo>
                    <a:lnTo>
                      <a:pt x="2982" y="4605"/>
                    </a:lnTo>
                    <a:cubicBezTo>
                      <a:pt x="3355" y="4456"/>
                      <a:pt x="3541" y="3915"/>
                      <a:pt x="3336" y="3505"/>
                    </a:cubicBezTo>
                    <a:lnTo>
                      <a:pt x="1827" y="355"/>
                    </a:lnTo>
                    <a:cubicBezTo>
                      <a:pt x="1734" y="140"/>
                      <a:pt x="1528" y="0"/>
                      <a:pt x="13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1314093" y="4644283"/>
                <a:ext cx="105590" cy="143678"/>
              </a:xfrm>
              <a:custGeom>
                <a:avLst/>
                <a:gdLst/>
                <a:ahLst/>
                <a:cxnLst/>
                <a:rect l="l" t="t" r="r" b="b"/>
                <a:pathLst>
                  <a:path w="3543" h="4821" extrusionOk="0">
                    <a:moveTo>
                      <a:pt x="1293" y="1"/>
                    </a:moveTo>
                    <a:cubicBezTo>
                      <a:pt x="1254" y="1"/>
                      <a:pt x="1214" y="4"/>
                      <a:pt x="1175" y="12"/>
                    </a:cubicBezTo>
                    <a:lnTo>
                      <a:pt x="597" y="180"/>
                    </a:lnTo>
                    <a:cubicBezTo>
                      <a:pt x="187" y="292"/>
                      <a:pt x="1" y="870"/>
                      <a:pt x="224" y="1317"/>
                    </a:cubicBezTo>
                    <a:lnTo>
                      <a:pt x="1846" y="4467"/>
                    </a:lnTo>
                    <a:cubicBezTo>
                      <a:pt x="1918" y="4683"/>
                      <a:pt x="2124" y="4821"/>
                      <a:pt x="2342" y="4821"/>
                    </a:cubicBezTo>
                    <a:cubicBezTo>
                      <a:pt x="2407" y="4821"/>
                      <a:pt x="2472" y="4809"/>
                      <a:pt x="2536" y="4784"/>
                    </a:cubicBezTo>
                    <a:lnTo>
                      <a:pt x="3002" y="4616"/>
                    </a:lnTo>
                    <a:cubicBezTo>
                      <a:pt x="3374" y="4467"/>
                      <a:pt x="3542" y="3926"/>
                      <a:pt x="3337" y="3516"/>
                    </a:cubicBezTo>
                    <a:lnTo>
                      <a:pt x="1827" y="366"/>
                    </a:lnTo>
                    <a:cubicBezTo>
                      <a:pt x="1747" y="142"/>
                      <a:pt x="1530" y="1"/>
                      <a:pt x="1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084704" y="4599728"/>
                <a:ext cx="71109" cy="95398"/>
              </a:xfrm>
              <a:custGeom>
                <a:avLst/>
                <a:gdLst/>
                <a:ahLst/>
                <a:cxnLst/>
                <a:rect l="l" t="t" r="r" b="b"/>
                <a:pathLst>
                  <a:path w="2386" h="3201" extrusionOk="0">
                    <a:moveTo>
                      <a:pt x="893" y="0"/>
                    </a:moveTo>
                    <a:cubicBezTo>
                      <a:pt x="856" y="0"/>
                      <a:pt x="819" y="5"/>
                      <a:pt x="783" y="16"/>
                    </a:cubicBezTo>
                    <a:lnTo>
                      <a:pt x="410" y="128"/>
                    </a:lnTo>
                    <a:cubicBezTo>
                      <a:pt x="112" y="258"/>
                      <a:pt x="0" y="594"/>
                      <a:pt x="149" y="874"/>
                    </a:cubicBezTo>
                    <a:lnTo>
                      <a:pt x="1230" y="2961"/>
                    </a:lnTo>
                    <a:cubicBezTo>
                      <a:pt x="1290" y="3111"/>
                      <a:pt x="1435" y="3201"/>
                      <a:pt x="1587" y="3201"/>
                    </a:cubicBezTo>
                    <a:cubicBezTo>
                      <a:pt x="1623" y="3201"/>
                      <a:pt x="1660" y="3196"/>
                      <a:pt x="1696" y="3185"/>
                    </a:cubicBezTo>
                    <a:lnTo>
                      <a:pt x="2013" y="3054"/>
                    </a:lnTo>
                    <a:cubicBezTo>
                      <a:pt x="2274" y="2924"/>
                      <a:pt x="2386" y="2588"/>
                      <a:pt x="2255" y="2327"/>
                    </a:cubicBezTo>
                    <a:lnTo>
                      <a:pt x="1249" y="240"/>
                    </a:lnTo>
                    <a:cubicBezTo>
                      <a:pt x="1189" y="90"/>
                      <a:pt x="1044" y="0"/>
                      <a:pt x="8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1480748" y="4989095"/>
                <a:ext cx="71109" cy="95428"/>
              </a:xfrm>
              <a:custGeom>
                <a:avLst/>
                <a:gdLst/>
                <a:ahLst/>
                <a:cxnLst/>
                <a:rect l="l" t="t" r="r" b="b"/>
                <a:pathLst>
                  <a:path w="2386" h="3202" extrusionOk="0">
                    <a:moveTo>
                      <a:pt x="911" y="0"/>
                    </a:moveTo>
                    <a:cubicBezTo>
                      <a:pt x="875" y="0"/>
                      <a:pt x="839" y="6"/>
                      <a:pt x="802" y="17"/>
                    </a:cubicBezTo>
                    <a:lnTo>
                      <a:pt x="410" y="110"/>
                    </a:lnTo>
                    <a:cubicBezTo>
                      <a:pt x="112" y="240"/>
                      <a:pt x="0" y="594"/>
                      <a:pt x="149" y="874"/>
                    </a:cubicBezTo>
                    <a:lnTo>
                      <a:pt x="1230" y="2961"/>
                    </a:lnTo>
                    <a:cubicBezTo>
                      <a:pt x="1290" y="3112"/>
                      <a:pt x="1435" y="3201"/>
                      <a:pt x="1587" y="3201"/>
                    </a:cubicBezTo>
                    <a:cubicBezTo>
                      <a:pt x="1623" y="3201"/>
                      <a:pt x="1660" y="3196"/>
                      <a:pt x="1696" y="3185"/>
                    </a:cubicBezTo>
                    <a:lnTo>
                      <a:pt x="2013" y="3055"/>
                    </a:lnTo>
                    <a:cubicBezTo>
                      <a:pt x="2274" y="2924"/>
                      <a:pt x="2386" y="2589"/>
                      <a:pt x="2256" y="2328"/>
                    </a:cubicBezTo>
                    <a:lnTo>
                      <a:pt x="1249" y="222"/>
                    </a:lnTo>
                    <a:cubicBezTo>
                      <a:pt x="1189" y="87"/>
                      <a:pt x="1057" y="0"/>
                      <a:pt x="9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1076359" y="4906334"/>
                <a:ext cx="70572" cy="95696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3211" extrusionOk="0">
                    <a:moveTo>
                      <a:pt x="891" y="0"/>
                    </a:moveTo>
                    <a:cubicBezTo>
                      <a:pt x="856" y="0"/>
                      <a:pt x="820" y="6"/>
                      <a:pt x="783" y="16"/>
                    </a:cubicBezTo>
                    <a:lnTo>
                      <a:pt x="392" y="128"/>
                    </a:lnTo>
                    <a:cubicBezTo>
                      <a:pt x="113" y="240"/>
                      <a:pt x="1" y="594"/>
                      <a:pt x="150" y="874"/>
                    </a:cubicBezTo>
                    <a:lnTo>
                      <a:pt x="1231" y="2980"/>
                    </a:lnTo>
                    <a:cubicBezTo>
                      <a:pt x="1274" y="3123"/>
                      <a:pt x="1404" y="3211"/>
                      <a:pt x="1554" y="3211"/>
                    </a:cubicBezTo>
                    <a:cubicBezTo>
                      <a:pt x="1601" y="3211"/>
                      <a:pt x="1649" y="3202"/>
                      <a:pt x="1697" y="3185"/>
                    </a:cubicBezTo>
                    <a:lnTo>
                      <a:pt x="2014" y="3073"/>
                    </a:lnTo>
                    <a:cubicBezTo>
                      <a:pt x="2275" y="2924"/>
                      <a:pt x="2368" y="2607"/>
                      <a:pt x="2237" y="2346"/>
                    </a:cubicBezTo>
                    <a:lnTo>
                      <a:pt x="1231" y="240"/>
                    </a:lnTo>
                    <a:cubicBezTo>
                      <a:pt x="1171" y="90"/>
                      <a:pt x="1038" y="0"/>
                      <a:pt x="8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631439" y="4970767"/>
                <a:ext cx="70572" cy="95428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3202" extrusionOk="0">
                    <a:moveTo>
                      <a:pt x="891" y="0"/>
                    </a:moveTo>
                    <a:cubicBezTo>
                      <a:pt x="856" y="0"/>
                      <a:pt x="820" y="6"/>
                      <a:pt x="783" y="17"/>
                    </a:cubicBezTo>
                    <a:lnTo>
                      <a:pt x="392" y="128"/>
                    </a:lnTo>
                    <a:cubicBezTo>
                      <a:pt x="112" y="259"/>
                      <a:pt x="0" y="594"/>
                      <a:pt x="150" y="874"/>
                    </a:cubicBezTo>
                    <a:lnTo>
                      <a:pt x="1212" y="2980"/>
                    </a:lnTo>
                    <a:cubicBezTo>
                      <a:pt x="1272" y="3115"/>
                      <a:pt x="1416" y="3201"/>
                      <a:pt x="1567" y="3201"/>
                    </a:cubicBezTo>
                    <a:cubicBezTo>
                      <a:pt x="1604" y="3201"/>
                      <a:pt x="1641" y="3196"/>
                      <a:pt x="1678" y="3185"/>
                    </a:cubicBezTo>
                    <a:lnTo>
                      <a:pt x="2013" y="3055"/>
                    </a:lnTo>
                    <a:cubicBezTo>
                      <a:pt x="2274" y="2924"/>
                      <a:pt x="2368" y="2589"/>
                      <a:pt x="2237" y="2328"/>
                    </a:cubicBezTo>
                    <a:lnTo>
                      <a:pt x="1231" y="240"/>
                    </a:lnTo>
                    <a:cubicBezTo>
                      <a:pt x="1171" y="90"/>
                      <a:pt x="1038" y="0"/>
                      <a:pt x="8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363694" y="4347780"/>
                <a:ext cx="71139" cy="9545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3203" extrusionOk="0">
                    <a:moveTo>
                      <a:pt x="866" y="0"/>
                    </a:moveTo>
                    <a:cubicBezTo>
                      <a:pt x="839" y="0"/>
                      <a:pt x="811" y="3"/>
                      <a:pt x="784" y="8"/>
                    </a:cubicBezTo>
                    <a:lnTo>
                      <a:pt x="392" y="139"/>
                    </a:lnTo>
                    <a:cubicBezTo>
                      <a:pt x="113" y="251"/>
                      <a:pt x="1" y="605"/>
                      <a:pt x="150" y="884"/>
                    </a:cubicBezTo>
                    <a:lnTo>
                      <a:pt x="1231" y="2972"/>
                    </a:lnTo>
                    <a:cubicBezTo>
                      <a:pt x="1274" y="3115"/>
                      <a:pt x="1404" y="3203"/>
                      <a:pt x="1555" y="3203"/>
                    </a:cubicBezTo>
                    <a:cubicBezTo>
                      <a:pt x="1601" y="3203"/>
                      <a:pt x="1649" y="3194"/>
                      <a:pt x="1697" y="3177"/>
                    </a:cubicBezTo>
                    <a:lnTo>
                      <a:pt x="2014" y="3065"/>
                    </a:lnTo>
                    <a:cubicBezTo>
                      <a:pt x="2275" y="2935"/>
                      <a:pt x="2387" y="2599"/>
                      <a:pt x="2237" y="2338"/>
                    </a:cubicBezTo>
                    <a:lnTo>
                      <a:pt x="1231" y="232"/>
                    </a:lnTo>
                    <a:cubicBezTo>
                      <a:pt x="1167" y="89"/>
                      <a:pt x="1023" y="0"/>
                      <a:pt x="8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35880" y="4518308"/>
                <a:ext cx="70036" cy="95726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3212" extrusionOk="0">
                    <a:moveTo>
                      <a:pt x="865" y="0"/>
                    </a:moveTo>
                    <a:cubicBezTo>
                      <a:pt x="838" y="0"/>
                      <a:pt x="811" y="3"/>
                      <a:pt x="783" y="8"/>
                    </a:cubicBezTo>
                    <a:lnTo>
                      <a:pt x="392" y="120"/>
                    </a:lnTo>
                    <a:cubicBezTo>
                      <a:pt x="112" y="251"/>
                      <a:pt x="1" y="586"/>
                      <a:pt x="150" y="866"/>
                    </a:cubicBezTo>
                    <a:lnTo>
                      <a:pt x="1193" y="2972"/>
                    </a:lnTo>
                    <a:cubicBezTo>
                      <a:pt x="1253" y="3122"/>
                      <a:pt x="1398" y="3212"/>
                      <a:pt x="1550" y="3212"/>
                    </a:cubicBezTo>
                    <a:cubicBezTo>
                      <a:pt x="1586" y="3212"/>
                      <a:pt x="1623" y="3206"/>
                      <a:pt x="1659" y="3195"/>
                    </a:cubicBezTo>
                    <a:lnTo>
                      <a:pt x="1995" y="3065"/>
                    </a:lnTo>
                    <a:cubicBezTo>
                      <a:pt x="2256" y="2935"/>
                      <a:pt x="2349" y="2599"/>
                      <a:pt x="2219" y="2338"/>
                    </a:cubicBezTo>
                    <a:lnTo>
                      <a:pt x="1212" y="251"/>
                    </a:lnTo>
                    <a:cubicBezTo>
                      <a:pt x="1164" y="91"/>
                      <a:pt x="1021" y="0"/>
                      <a:pt x="8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12626" y="4944779"/>
                <a:ext cx="105560" cy="143469"/>
              </a:xfrm>
              <a:custGeom>
                <a:avLst/>
                <a:gdLst/>
                <a:ahLst/>
                <a:cxnLst/>
                <a:rect l="l" t="t" r="r" b="b"/>
                <a:pathLst>
                  <a:path w="3542" h="4814" extrusionOk="0">
                    <a:moveTo>
                      <a:pt x="1292" y="1"/>
                    </a:moveTo>
                    <a:cubicBezTo>
                      <a:pt x="1253" y="1"/>
                      <a:pt x="1214" y="5"/>
                      <a:pt x="1175" y="13"/>
                    </a:cubicBezTo>
                    <a:lnTo>
                      <a:pt x="597" y="180"/>
                    </a:lnTo>
                    <a:cubicBezTo>
                      <a:pt x="187" y="292"/>
                      <a:pt x="0" y="870"/>
                      <a:pt x="224" y="1299"/>
                    </a:cubicBezTo>
                    <a:lnTo>
                      <a:pt x="1845" y="4467"/>
                    </a:lnTo>
                    <a:cubicBezTo>
                      <a:pt x="1933" y="4686"/>
                      <a:pt x="2135" y="4814"/>
                      <a:pt x="2353" y="4814"/>
                    </a:cubicBezTo>
                    <a:cubicBezTo>
                      <a:pt x="2413" y="4814"/>
                      <a:pt x="2475" y="4804"/>
                      <a:pt x="2535" y="4784"/>
                    </a:cubicBezTo>
                    <a:lnTo>
                      <a:pt x="3001" y="4598"/>
                    </a:lnTo>
                    <a:cubicBezTo>
                      <a:pt x="3374" y="4467"/>
                      <a:pt x="3542" y="3927"/>
                      <a:pt x="3337" y="3517"/>
                    </a:cubicBezTo>
                    <a:lnTo>
                      <a:pt x="1827" y="367"/>
                    </a:lnTo>
                    <a:cubicBezTo>
                      <a:pt x="1747" y="142"/>
                      <a:pt x="1529" y="1"/>
                      <a:pt x="12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6" name="Google Shape;36;p2"/>
          <p:cNvSpPr txBox="1">
            <a:spLocks noGrp="1"/>
          </p:cNvSpPr>
          <p:nvPr>
            <p:ph type="ctrTitle"/>
          </p:nvPr>
        </p:nvSpPr>
        <p:spPr>
          <a:xfrm>
            <a:off x="1077125" y="1562000"/>
            <a:ext cx="3548400" cy="89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8500" b="0">
                <a:latin typeface="Pacifico"/>
                <a:ea typeface="Pacifico"/>
                <a:cs typeface="Pacifico"/>
                <a:sym typeface="Pacific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7" name="Google Shape;37;p2"/>
          <p:cNvSpPr txBox="1">
            <a:spLocks noGrp="1"/>
          </p:cNvSpPr>
          <p:nvPr>
            <p:ph type="subTitle" idx="1"/>
          </p:nvPr>
        </p:nvSpPr>
        <p:spPr>
          <a:xfrm>
            <a:off x="713225" y="3144000"/>
            <a:ext cx="4130700" cy="71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8" name="Google Shape;38;p2"/>
          <p:cNvSpPr txBox="1">
            <a:spLocks noGrp="1"/>
          </p:cNvSpPr>
          <p:nvPr>
            <p:ph type="ctrTitle" idx="2"/>
          </p:nvPr>
        </p:nvSpPr>
        <p:spPr>
          <a:xfrm>
            <a:off x="713225" y="2458250"/>
            <a:ext cx="3447900" cy="68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 b="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0" name="Google Shape;580;p25"/>
          <p:cNvGrpSpPr/>
          <p:nvPr/>
        </p:nvGrpSpPr>
        <p:grpSpPr>
          <a:xfrm flipH="1">
            <a:off x="-927460" y="4233763"/>
            <a:ext cx="2745523" cy="2572125"/>
            <a:chOff x="7241447" y="4233763"/>
            <a:chExt cx="2745523" cy="2572125"/>
          </a:xfrm>
        </p:grpSpPr>
        <p:sp>
          <p:nvSpPr>
            <p:cNvPr id="581" name="Google Shape;581;p25"/>
            <p:cNvSpPr/>
            <p:nvPr/>
          </p:nvSpPr>
          <p:spPr>
            <a:xfrm rot="10424114">
              <a:off x="7360116" y="4363710"/>
              <a:ext cx="2508184" cy="2312232"/>
            </a:xfrm>
            <a:custGeom>
              <a:avLst/>
              <a:gdLst/>
              <a:ahLst/>
              <a:cxnLst/>
              <a:rect l="l" t="t" r="r" b="b"/>
              <a:pathLst>
                <a:path w="87936" h="81066" extrusionOk="0">
                  <a:moveTo>
                    <a:pt x="46223" y="1"/>
                  </a:moveTo>
                  <a:cubicBezTo>
                    <a:pt x="38824" y="1809"/>
                    <a:pt x="30753" y="6301"/>
                    <a:pt x="24808" y="12507"/>
                  </a:cubicBezTo>
                  <a:cubicBezTo>
                    <a:pt x="15563" y="22125"/>
                    <a:pt x="11053" y="33494"/>
                    <a:pt x="11519" y="42608"/>
                  </a:cubicBezTo>
                  <a:cubicBezTo>
                    <a:pt x="11612" y="44323"/>
                    <a:pt x="10848" y="46336"/>
                    <a:pt x="9487" y="48069"/>
                  </a:cubicBezTo>
                  <a:cubicBezTo>
                    <a:pt x="9413" y="48162"/>
                    <a:pt x="9338" y="48255"/>
                    <a:pt x="9263" y="48349"/>
                  </a:cubicBezTo>
                  <a:cubicBezTo>
                    <a:pt x="317" y="59998"/>
                    <a:pt x="0" y="73585"/>
                    <a:pt x="8350" y="78468"/>
                  </a:cubicBezTo>
                  <a:cubicBezTo>
                    <a:pt x="11202" y="80134"/>
                    <a:pt x="14283" y="81066"/>
                    <a:pt x="17467" y="81066"/>
                  </a:cubicBezTo>
                  <a:cubicBezTo>
                    <a:pt x="23189" y="81066"/>
                    <a:pt x="29245" y="78055"/>
                    <a:pt x="34910" y="70882"/>
                  </a:cubicBezTo>
                  <a:cubicBezTo>
                    <a:pt x="34947" y="70826"/>
                    <a:pt x="35003" y="70752"/>
                    <a:pt x="35077" y="70659"/>
                  </a:cubicBezTo>
                  <a:cubicBezTo>
                    <a:pt x="36779" y="68624"/>
                    <a:pt x="39026" y="67468"/>
                    <a:pt x="40888" y="67468"/>
                  </a:cubicBezTo>
                  <a:cubicBezTo>
                    <a:pt x="41739" y="67468"/>
                    <a:pt x="42509" y="67709"/>
                    <a:pt x="43110" y="68217"/>
                  </a:cubicBezTo>
                  <a:cubicBezTo>
                    <a:pt x="43520" y="68553"/>
                    <a:pt x="43949" y="68869"/>
                    <a:pt x="44396" y="69168"/>
                  </a:cubicBezTo>
                  <a:cubicBezTo>
                    <a:pt x="46839" y="70756"/>
                    <a:pt x="49753" y="71508"/>
                    <a:pt x="52910" y="71508"/>
                  </a:cubicBezTo>
                  <a:cubicBezTo>
                    <a:pt x="61606" y="71508"/>
                    <a:pt x="72145" y="65804"/>
                    <a:pt x="79735" y="56177"/>
                  </a:cubicBezTo>
                  <a:cubicBezTo>
                    <a:pt x="84469" y="50157"/>
                    <a:pt x="87227" y="43633"/>
                    <a:pt x="87935" y="37762"/>
                  </a:cubicBezTo>
                  <a:lnTo>
                    <a:pt x="46223" y="1"/>
                  </a:lnTo>
                  <a:close/>
                </a:path>
              </a:pathLst>
            </a:custGeom>
            <a:solidFill>
              <a:schemeClr val="accent1">
                <a:alpha val="468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5"/>
            <p:cNvSpPr/>
            <p:nvPr/>
          </p:nvSpPr>
          <p:spPr>
            <a:xfrm rot="10424114">
              <a:off x="7814649" y="4659022"/>
              <a:ext cx="2064825" cy="1900676"/>
            </a:xfrm>
            <a:custGeom>
              <a:avLst/>
              <a:gdLst/>
              <a:ahLst/>
              <a:cxnLst/>
              <a:rect l="l" t="t" r="r" b="b"/>
              <a:pathLst>
                <a:path w="72392" h="66637" extrusionOk="0">
                  <a:moveTo>
                    <a:pt x="37426" y="0"/>
                  </a:moveTo>
                  <a:cubicBezTo>
                    <a:pt x="31313" y="1398"/>
                    <a:pt x="24696" y="5032"/>
                    <a:pt x="19832" y="10083"/>
                  </a:cubicBezTo>
                  <a:cubicBezTo>
                    <a:pt x="12283" y="17949"/>
                    <a:pt x="8686" y="27268"/>
                    <a:pt x="9170" y="34798"/>
                  </a:cubicBezTo>
                  <a:cubicBezTo>
                    <a:pt x="9264" y="36214"/>
                    <a:pt x="8667" y="37854"/>
                    <a:pt x="7549" y="39289"/>
                  </a:cubicBezTo>
                  <a:lnTo>
                    <a:pt x="7381" y="39513"/>
                  </a:lnTo>
                  <a:cubicBezTo>
                    <a:pt x="94" y="49037"/>
                    <a:pt x="0" y="60258"/>
                    <a:pt x="6971" y="64377"/>
                  </a:cubicBezTo>
                  <a:cubicBezTo>
                    <a:pt x="9409" y="65824"/>
                    <a:pt x="12039" y="66636"/>
                    <a:pt x="14745" y="66636"/>
                  </a:cubicBezTo>
                  <a:cubicBezTo>
                    <a:pt x="19426" y="66636"/>
                    <a:pt x="24336" y="64206"/>
                    <a:pt x="28871" y="58431"/>
                  </a:cubicBezTo>
                  <a:lnTo>
                    <a:pt x="29001" y="58245"/>
                  </a:lnTo>
                  <a:cubicBezTo>
                    <a:pt x="30368" y="56588"/>
                    <a:pt x="32188" y="55669"/>
                    <a:pt x="33725" y="55669"/>
                  </a:cubicBezTo>
                  <a:cubicBezTo>
                    <a:pt x="34452" y="55669"/>
                    <a:pt x="35116" y="55875"/>
                    <a:pt x="35637" y="56306"/>
                  </a:cubicBezTo>
                  <a:cubicBezTo>
                    <a:pt x="35972" y="56604"/>
                    <a:pt x="36326" y="56865"/>
                    <a:pt x="36699" y="57108"/>
                  </a:cubicBezTo>
                  <a:cubicBezTo>
                    <a:pt x="38801" y="58489"/>
                    <a:pt x="41309" y="59143"/>
                    <a:pt x="44016" y="59143"/>
                  </a:cubicBezTo>
                  <a:cubicBezTo>
                    <a:pt x="51172" y="59143"/>
                    <a:pt x="59718" y="54572"/>
                    <a:pt x="65831" y="46782"/>
                  </a:cubicBezTo>
                  <a:cubicBezTo>
                    <a:pt x="69670" y="41880"/>
                    <a:pt x="71888" y="36512"/>
                    <a:pt x="72391" y="31666"/>
                  </a:cubicBezTo>
                  <a:lnTo>
                    <a:pt x="37426" y="0"/>
                  </a:lnTo>
                  <a:close/>
                </a:path>
              </a:pathLst>
            </a:custGeom>
            <a:solidFill>
              <a:schemeClr val="accent1">
                <a:alpha val="468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" name="Google Shape;583;p25"/>
          <p:cNvGrpSpPr/>
          <p:nvPr/>
        </p:nvGrpSpPr>
        <p:grpSpPr>
          <a:xfrm>
            <a:off x="7216927" y="-2185263"/>
            <a:ext cx="3798743" cy="3692153"/>
            <a:chOff x="6902090" y="-2185263"/>
            <a:chExt cx="3798743" cy="3692153"/>
          </a:xfrm>
        </p:grpSpPr>
        <p:sp>
          <p:nvSpPr>
            <p:cNvPr id="584" name="Google Shape;584;p25"/>
            <p:cNvSpPr/>
            <p:nvPr/>
          </p:nvSpPr>
          <p:spPr>
            <a:xfrm rot="-7845770" flipH="1">
              <a:off x="7235267" y="-1576819"/>
              <a:ext cx="2543914" cy="2045463"/>
            </a:xfrm>
            <a:custGeom>
              <a:avLst/>
              <a:gdLst/>
              <a:ahLst/>
              <a:cxnLst/>
              <a:rect l="l" t="t" r="r" b="b"/>
              <a:pathLst>
                <a:path w="75784" h="60935" extrusionOk="0">
                  <a:moveTo>
                    <a:pt x="15683" y="1"/>
                  </a:moveTo>
                  <a:cubicBezTo>
                    <a:pt x="12063" y="1"/>
                    <a:pt x="8783" y="1433"/>
                    <a:pt x="6021" y="3864"/>
                  </a:cubicBezTo>
                  <a:cubicBezTo>
                    <a:pt x="1" y="9176"/>
                    <a:pt x="2163" y="20061"/>
                    <a:pt x="11016" y="28001"/>
                  </a:cubicBezTo>
                  <a:lnTo>
                    <a:pt x="11221" y="28187"/>
                  </a:lnTo>
                  <a:cubicBezTo>
                    <a:pt x="12563" y="29361"/>
                    <a:pt x="13457" y="30852"/>
                    <a:pt x="13625" y="32250"/>
                  </a:cubicBezTo>
                  <a:cubicBezTo>
                    <a:pt x="14538" y="39687"/>
                    <a:pt x="19776" y="48111"/>
                    <a:pt x="28573" y="54355"/>
                  </a:cubicBezTo>
                  <a:cubicBezTo>
                    <a:pt x="34239" y="58381"/>
                    <a:pt x="41359" y="60692"/>
                    <a:pt x="47565" y="60935"/>
                  </a:cubicBezTo>
                  <a:lnTo>
                    <a:pt x="75783" y="23621"/>
                  </a:lnTo>
                  <a:cubicBezTo>
                    <a:pt x="74386" y="18998"/>
                    <a:pt x="71254" y="14190"/>
                    <a:pt x="66595" y="10127"/>
                  </a:cubicBezTo>
                  <a:cubicBezTo>
                    <a:pt x="60385" y="4702"/>
                    <a:pt x="52912" y="1803"/>
                    <a:pt x="46548" y="1803"/>
                  </a:cubicBezTo>
                  <a:cubicBezTo>
                    <a:pt x="42482" y="1803"/>
                    <a:pt x="38869" y="2986"/>
                    <a:pt x="36326" y="5448"/>
                  </a:cubicBezTo>
                  <a:cubicBezTo>
                    <a:pt x="36010" y="5747"/>
                    <a:pt x="35711" y="6082"/>
                    <a:pt x="35432" y="6418"/>
                  </a:cubicBezTo>
                  <a:cubicBezTo>
                    <a:pt x="34855" y="7124"/>
                    <a:pt x="33946" y="7470"/>
                    <a:pt x="32904" y="7470"/>
                  </a:cubicBezTo>
                  <a:cubicBezTo>
                    <a:pt x="31556" y="7470"/>
                    <a:pt x="29985" y="6891"/>
                    <a:pt x="28629" y="5765"/>
                  </a:cubicBezTo>
                  <a:lnTo>
                    <a:pt x="28442" y="5616"/>
                  </a:lnTo>
                  <a:cubicBezTo>
                    <a:pt x="23942" y="1688"/>
                    <a:pt x="19612" y="1"/>
                    <a:pt x="156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5" name="Google Shape;585;p25"/>
            <p:cNvGrpSpPr/>
            <p:nvPr/>
          </p:nvGrpSpPr>
          <p:grpSpPr>
            <a:xfrm rot="-7845996" flipH="1">
              <a:off x="7814416" y="-1103058"/>
              <a:ext cx="2589010" cy="1971616"/>
              <a:chOff x="-765482" y="4620203"/>
              <a:chExt cx="2588927" cy="1971554"/>
            </a:xfrm>
          </p:grpSpPr>
          <p:sp>
            <p:nvSpPr>
              <p:cNvPr id="586" name="Google Shape;586;p25"/>
              <p:cNvSpPr/>
              <p:nvPr/>
            </p:nvSpPr>
            <p:spPr>
              <a:xfrm>
                <a:off x="-765482" y="4620203"/>
                <a:ext cx="2588927" cy="1971554"/>
              </a:xfrm>
              <a:custGeom>
                <a:avLst/>
                <a:gdLst/>
                <a:ahLst/>
                <a:cxnLst/>
                <a:rect l="l" t="t" r="r" b="b"/>
                <a:pathLst>
                  <a:path w="77126" h="58734" extrusionOk="0">
                    <a:moveTo>
                      <a:pt x="48466" y="1"/>
                    </a:moveTo>
                    <a:cubicBezTo>
                      <a:pt x="42896" y="1"/>
                      <a:pt x="38070" y="1823"/>
                      <a:pt x="35320" y="5462"/>
                    </a:cubicBezTo>
                    <a:cubicBezTo>
                      <a:pt x="35059" y="5816"/>
                      <a:pt x="34798" y="6170"/>
                      <a:pt x="34593" y="6562"/>
                    </a:cubicBezTo>
                    <a:cubicBezTo>
                      <a:pt x="34014" y="7547"/>
                      <a:pt x="32837" y="8056"/>
                      <a:pt x="31449" y="8056"/>
                    </a:cubicBezTo>
                    <a:cubicBezTo>
                      <a:pt x="30289" y="8056"/>
                      <a:pt x="28982" y="7701"/>
                      <a:pt x="27752" y="6972"/>
                    </a:cubicBezTo>
                    <a:cubicBezTo>
                      <a:pt x="27678" y="6916"/>
                      <a:pt x="27603" y="6878"/>
                      <a:pt x="27566" y="6841"/>
                    </a:cubicBezTo>
                    <a:cubicBezTo>
                      <a:pt x="23433" y="4244"/>
                      <a:pt x="19647" y="3104"/>
                      <a:pt x="16282" y="3104"/>
                    </a:cubicBezTo>
                    <a:cubicBezTo>
                      <a:pt x="11727" y="3104"/>
                      <a:pt x="7945" y="5195"/>
                      <a:pt x="5126" y="8593"/>
                    </a:cubicBezTo>
                    <a:cubicBezTo>
                      <a:pt x="0" y="14762"/>
                      <a:pt x="3840" y="25200"/>
                      <a:pt x="13792" y="31649"/>
                    </a:cubicBezTo>
                    <a:lnTo>
                      <a:pt x="14035" y="31816"/>
                    </a:lnTo>
                    <a:cubicBezTo>
                      <a:pt x="15563" y="32767"/>
                      <a:pt x="16663" y="34109"/>
                      <a:pt x="17054" y="35469"/>
                    </a:cubicBezTo>
                    <a:cubicBezTo>
                      <a:pt x="19104" y="42664"/>
                      <a:pt x="25572" y="50175"/>
                      <a:pt x="35226" y="54984"/>
                    </a:cubicBezTo>
                    <a:cubicBezTo>
                      <a:pt x="40263" y="57487"/>
                      <a:pt x="46067" y="58733"/>
                      <a:pt x="51367" y="58733"/>
                    </a:cubicBezTo>
                    <a:cubicBezTo>
                      <a:pt x="52619" y="58733"/>
                      <a:pt x="53842" y="58664"/>
                      <a:pt x="55020" y="58525"/>
                    </a:cubicBezTo>
                    <a:lnTo>
                      <a:pt x="77125" y="17297"/>
                    </a:lnTo>
                    <a:cubicBezTo>
                      <a:pt x="75019" y="12954"/>
                      <a:pt x="71179" y="8686"/>
                      <a:pt x="65942" y="5387"/>
                    </a:cubicBezTo>
                    <a:cubicBezTo>
                      <a:pt x="60252" y="1795"/>
                      <a:pt x="53992" y="1"/>
                      <a:pt x="484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25"/>
              <p:cNvSpPr/>
              <p:nvPr/>
            </p:nvSpPr>
            <p:spPr>
              <a:xfrm>
                <a:off x="1288964" y="4808006"/>
                <a:ext cx="41298" cy="55177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296" extrusionOk="0">
                    <a:moveTo>
                      <a:pt x="596" y="0"/>
                    </a:moveTo>
                    <a:cubicBezTo>
                      <a:pt x="536" y="0"/>
                      <a:pt x="482" y="37"/>
                      <a:pt x="467" y="98"/>
                    </a:cubicBezTo>
                    <a:lnTo>
                      <a:pt x="56" y="937"/>
                    </a:lnTo>
                    <a:cubicBezTo>
                      <a:pt x="1" y="1049"/>
                      <a:pt x="38" y="1179"/>
                      <a:pt x="150" y="1235"/>
                    </a:cubicBezTo>
                    <a:lnTo>
                      <a:pt x="280" y="1291"/>
                    </a:lnTo>
                    <a:cubicBezTo>
                      <a:pt x="293" y="1294"/>
                      <a:pt x="306" y="1296"/>
                      <a:pt x="318" y="1296"/>
                    </a:cubicBezTo>
                    <a:cubicBezTo>
                      <a:pt x="379" y="1296"/>
                      <a:pt x="436" y="1260"/>
                      <a:pt x="467" y="1198"/>
                    </a:cubicBezTo>
                    <a:lnTo>
                      <a:pt x="895" y="341"/>
                    </a:lnTo>
                    <a:cubicBezTo>
                      <a:pt x="970" y="229"/>
                      <a:pt x="914" y="98"/>
                      <a:pt x="802" y="42"/>
                    </a:cubicBezTo>
                    <a:lnTo>
                      <a:pt x="634" y="5"/>
                    </a:lnTo>
                    <a:cubicBezTo>
                      <a:pt x="621" y="2"/>
                      <a:pt x="609" y="0"/>
                      <a:pt x="5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25"/>
              <p:cNvSpPr/>
              <p:nvPr/>
            </p:nvSpPr>
            <p:spPr>
              <a:xfrm>
                <a:off x="467708" y="4966720"/>
                <a:ext cx="41298" cy="55177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296" extrusionOk="0">
                    <a:moveTo>
                      <a:pt x="614" y="0"/>
                    </a:moveTo>
                    <a:cubicBezTo>
                      <a:pt x="553" y="0"/>
                      <a:pt x="497" y="36"/>
                      <a:pt x="466" y="98"/>
                    </a:cubicBezTo>
                    <a:lnTo>
                      <a:pt x="56" y="937"/>
                    </a:lnTo>
                    <a:cubicBezTo>
                      <a:pt x="0" y="1049"/>
                      <a:pt x="56" y="1179"/>
                      <a:pt x="149" y="1235"/>
                    </a:cubicBezTo>
                    <a:lnTo>
                      <a:pt x="280" y="1291"/>
                    </a:lnTo>
                    <a:cubicBezTo>
                      <a:pt x="292" y="1294"/>
                      <a:pt x="305" y="1296"/>
                      <a:pt x="318" y="1296"/>
                    </a:cubicBezTo>
                    <a:cubicBezTo>
                      <a:pt x="379" y="1296"/>
                      <a:pt x="435" y="1259"/>
                      <a:pt x="466" y="1198"/>
                    </a:cubicBezTo>
                    <a:lnTo>
                      <a:pt x="895" y="340"/>
                    </a:lnTo>
                    <a:cubicBezTo>
                      <a:pt x="969" y="229"/>
                      <a:pt x="913" y="98"/>
                      <a:pt x="801" y="42"/>
                    </a:cubicBezTo>
                    <a:lnTo>
                      <a:pt x="652" y="5"/>
                    </a:lnTo>
                    <a:cubicBezTo>
                      <a:pt x="640" y="2"/>
                      <a:pt x="627" y="0"/>
                      <a:pt x="6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25"/>
              <p:cNvSpPr/>
              <p:nvPr/>
            </p:nvSpPr>
            <p:spPr>
              <a:xfrm>
                <a:off x="1072346" y="5044161"/>
                <a:ext cx="40489" cy="55518"/>
              </a:xfrm>
              <a:custGeom>
                <a:avLst/>
                <a:gdLst/>
                <a:ahLst/>
                <a:cxnLst/>
                <a:rect l="l" t="t" r="r" b="b"/>
                <a:pathLst>
                  <a:path w="951" h="1304" extrusionOk="0">
                    <a:moveTo>
                      <a:pt x="586" y="1"/>
                    </a:moveTo>
                    <a:cubicBezTo>
                      <a:pt x="529" y="1"/>
                      <a:pt x="481" y="47"/>
                      <a:pt x="466" y="106"/>
                    </a:cubicBezTo>
                    <a:lnTo>
                      <a:pt x="56" y="944"/>
                    </a:lnTo>
                    <a:cubicBezTo>
                      <a:pt x="0" y="1056"/>
                      <a:pt x="38" y="1187"/>
                      <a:pt x="149" y="1243"/>
                    </a:cubicBezTo>
                    <a:lnTo>
                      <a:pt x="280" y="1298"/>
                    </a:lnTo>
                    <a:cubicBezTo>
                      <a:pt x="293" y="1302"/>
                      <a:pt x="305" y="1303"/>
                      <a:pt x="318" y="1303"/>
                    </a:cubicBezTo>
                    <a:cubicBezTo>
                      <a:pt x="379" y="1303"/>
                      <a:pt x="435" y="1267"/>
                      <a:pt x="466" y="1205"/>
                    </a:cubicBezTo>
                    <a:lnTo>
                      <a:pt x="895" y="348"/>
                    </a:lnTo>
                    <a:cubicBezTo>
                      <a:pt x="951" y="236"/>
                      <a:pt x="914" y="106"/>
                      <a:pt x="802" y="50"/>
                    </a:cubicBezTo>
                    <a:lnTo>
                      <a:pt x="634" y="12"/>
                    </a:lnTo>
                    <a:cubicBezTo>
                      <a:pt x="618" y="4"/>
                      <a:pt x="601" y="1"/>
                      <a:pt x="5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5"/>
              <p:cNvSpPr/>
              <p:nvPr/>
            </p:nvSpPr>
            <p:spPr>
              <a:xfrm>
                <a:off x="861263" y="4788167"/>
                <a:ext cx="40531" cy="55220"/>
              </a:xfrm>
              <a:custGeom>
                <a:avLst/>
                <a:gdLst/>
                <a:ahLst/>
                <a:cxnLst/>
                <a:rect l="l" t="t" r="r" b="b"/>
                <a:pathLst>
                  <a:path w="952" h="1297" extrusionOk="0">
                    <a:moveTo>
                      <a:pt x="607" y="0"/>
                    </a:moveTo>
                    <a:cubicBezTo>
                      <a:pt x="535" y="0"/>
                      <a:pt x="479" y="37"/>
                      <a:pt x="448" y="98"/>
                    </a:cubicBezTo>
                    <a:lnTo>
                      <a:pt x="56" y="956"/>
                    </a:lnTo>
                    <a:cubicBezTo>
                      <a:pt x="1" y="1049"/>
                      <a:pt x="38" y="1179"/>
                      <a:pt x="150" y="1235"/>
                    </a:cubicBezTo>
                    <a:lnTo>
                      <a:pt x="280" y="1291"/>
                    </a:lnTo>
                    <a:cubicBezTo>
                      <a:pt x="293" y="1295"/>
                      <a:pt x="307" y="1296"/>
                      <a:pt x="320" y="1296"/>
                    </a:cubicBezTo>
                    <a:cubicBezTo>
                      <a:pt x="380" y="1296"/>
                      <a:pt x="436" y="1263"/>
                      <a:pt x="467" y="1217"/>
                    </a:cubicBezTo>
                    <a:lnTo>
                      <a:pt x="895" y="359"/>
                    </a:lnTo>
                    <a:cubicBezTo>
                      <a:pt x="951" y="229"/>
                      <a:pt x="914" y="98"/>
                      <a:pt x="802" y="43"/>
                    </a:cubicBezTo>
                    <a:lnTo>
                      <a:pt x="653" y="5"/>
                    </a:lnTo>
                    <a:cubicBezTo>
                      <a:pt x="637" y="2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25"/>
              <p:cNvSpPr/>
              <p:nvPr/>
            </p:nvSpPr>
            <p:spPr>
              <a:xfrm>
                <a:off x="1014403" y="4865182"/>
                <a:ext cx="51643" cy="70504"/>
              </a:xfrm>
              <a:custGeom>
                <a:avLst/>
                <a:gdLst/>
                <a:ahLst/>
                <a:cxnLst/>
                <a:rect l="l" t="t" r="r" b="b"/>
                <a:pathLst>
                  <a:path w="1213" h="1656" extrusionOk="0">
                    <a:moveTo>
                      <a:pt x="766" y="1"/>
                    </a:moveTo>
                    <a:cubicBezTo>
                      <a:pt x="686" y="1"/>
                      <a:pt x="611" y="53"/>
                      <a:pt x="579" y="135"/>
                    </a:cubicBezTo>
                    <a:lnTo>
                      <a:pt x="75" y="1216"/>
                    </a:lnTo>
                    <a:cubicBezTo>
                      <a:pt x="1" y="1346"/>
                      <a:pt x="57" y="1514"/>
                      <a:pt x="187" y="1588"/>
                    </a:cubicBezTo>
                    <a:lnTo>
                      <a:pt x="355" y="1644"/>
                    </a:lnTo>
                    <a:cubicBezTo>
                      <a:pt x="375" y="1652"/>
                      <a:pt x="395" y="1656"/>
                      <a:pt x="414" y="1656"/>
                    </a:cubicBezTo>
                    <a:cubicBezTo>
                      <a:pt x="485" y="1656"/>
                      <a:pt x="549" y="1606"/>
                      <a:pt x="579" y="1532"/>
                    </a:cubicBezTo>
                    <a:lnTo>
                      <a:pt x="1138" y="451"/>
                    </a:lnTo>
                    <a:cubicBezTo>
                      <a:pt x="1212" y="302"/>
                      <a:pt x="1156" y="135"/>
                      <a:pt x="1007" y="60"/>
                    </a:cubicBezTo>
                    <a:lnTo>
                      <a:pt x="802" y="4"/>
                    </a:lnTo>
                    <a:cubicBezTo>
                      <a:pt x="790" y="2"/>
                      <a:pt x="778" y="1"/>
                      <a:pt x="7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25"/>
              <p:cNvSpPr/>
              <p:nvPr/>
            </p:nvSpPr>
            <p:spPr>
              <a:xfrm>
                <a:off x="617654" y="4754832"/>
                <a:ext cx="52410" cy="69908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1642" extrusionOk="0">
                    <a:moveTo>
                      <a:pt x="774" y="1"/>
                    </a:moveTo>
                    <a:cubicBezTo>
                      <a:pt x="698" y="1"/>
                      <a:pt x="628" y="40"/>
                      <a:pt x="597" y="117"/>
                    </a:cubicBezTo>
                    <a:lnTo>
                      <a:pt x="75" y="1198"/>
                    </a:lnTo>
                    <a:cubicBezTo>
                      <a:pt x="1" y="1329"/>
                      <a:pt x="57" y="1496"/>
                      <a:pt x="187" y="1571"/>
                    </a:cubicBezTo>
                    <a:lnTo>
                      <a:pt x="355" y="1627"/>
                    </a:lnTo>
                    <a:cubicBezTo>
                      <a:pt x="379" y="1637"/>
                      <a:pt x="404" y="1641"/>
                      <a:pt x="429" y="1641"/>
                    </a:cubicBezTo>
                    <a:cubicBezTo>
                      <a:pt x="501" y="1641"/>
                      <a:pt x="569" y="1603"/>
                      <a:pt x="597" y="1534"/>
                    </a:cubicBezTo>
                    <a:lnTo>
                      <a:pt x="1138" y="453"/>
                    </a:lnTo>
                    <a:cubicBezTo>
                      <a:pt x="1231" y="304"/>
                      <a:pt x="1156" y="117"/>
                      <a:pt x="1007" y="61"/>
                    </a:cubicBezTo>
                    <a:lnTo>
                      <a:pt x="821" y="5"/>
                    </a:lnTo>
                    <a:cubicBezTo>
                      <a:pt x="805" y="2"/>
                      <a:pt x="790" y="1"/>
                      <a:pt x="7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25"/>
              <p:cNvSpPr/>
              <p:nvPr/>
            </p:nvSpPr>
            <p:spPr>
              <a:xfrm>
                <a:off x="1453215" y="4942155"/>
                <a:ext cx="51643" cy="70206"/>
              </a:xfrm>
              <a:custGeom>
                <a:avLst/>
                <a:gdLst/>
                <a:ahLst/>
                <a:cxnLst/>
                <a:rect l="l" t="t" r="r" b="b"/>
                <a:pathLst>
                  <a:path w="1213" h="1649" extrusionOk="0">
                    <a:moveTo>
                      <a:pt x="766" y="0"/>
                    </a:moveTo>
                    <a:cubicBezTo>
                      <a:pt x="686" y="0"/>
                      <a:pt x="611" y="53"/>
                      <a:pt x="578" y="135"/>
                    </a:cubicBezTo>
                    <a:lnTo>
                      <a:pt x="75" y="1216"/>
                    </a:lnTo>
                    <a:cubicBezTo>
                      <a:pt x="1" y="1346"/>
                      <a:pt x="38" y="1514"/>
                      <a:pt x="187" y="1588"/>
                    </a:cubicBezTo>
                    <a:lnTo>
                      <a:pt x="355" y="1644"/>
                    </a:lnTo>
                    <a:cubicBezTo>
                      <a:pt x="370" y="1647"/>
                      <a:pt x="386" y="1649"/>
                      <a:pt x="401" y="1649"/>
                    </a:cubicBezTo>
                    <a:cubicBezTo>
                      <a:pt x="477" y="1649"/>
                      <a:pt x="547" y="1610"/>
                      <a:pt x="578" y="1532"/>
                    </a:cubicBezTo>
                    <a:lnTo>
                      <a:pt x="1138" y="451"/>
                    </a:lnTo>
                    <a:cubicBezTo>
                      <a:pt x="1212" y="302"/>
                      <a:pt x="1156" y="135"/>
                      <a:pt x="1007" y="60"/>
                    </a:cubicBezTo>
                    <a:lnTo>
                      <a:pt x="802" y="4"/>
                    </a:lnTo>
                    <a:cubicBezTo>
                      <a:pt x="790" y="2"/>
                      <a:pt x="778" y="0"/>
                      <a:pt x="7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25"/>
              <p:cNvSpPr/>
              <p:nvPr/>
            </p:nvSpPr>
            <p:spPr>
              <a:xfrm>
                <a:off x="704931" y="4998437"/>
                <a:ext cx="52410" cy="69780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1639" extrusionOk="0">
                    <a:moveTo>
                      <a:pt x="775" y="1"/>
                    </a:moveTo>
                    <a:cubicBezTo>
                      <a:pt x="698" y="1"/>
                      <a:pt x="628" y="40"/>
                      <a:pt x="597" y="117"/>
                    </a:cubicBezTo>
                    <a:lnTo>
                      <a:pt x="75" y="1198"/>
                    </a:lnTo>
                    <a:cubicBezTo>
                      <a:pt x="1" y="1329"/>
                      <a:pt x="57" y="1496"/>
                      <a:pt x="206" y="1571"/>
                    </a:cubicBezTo>
                    <a:lnTo>
                      <a:pt x="355" y="1627"/>
                    </a:lnTo>
                    <a:cubicBezTo>
                      <a:pt x="375" y="1635"/>
                      <a:pt x="397" y="1639"/>
                      <a:pt x="418" y="1639"/>
                    </a:cubicBezTo>
                    <a:cubicBezTo>
                      <a:pt x="494" y="1639"/>
                      <a:pt x="568" y="1592"/>
                      <a:pt x="597" y="1534"/>
                    </a:cubicBezTo>
                    <a:lnTo>
                      <a:pt x="1138" y="434"/>
                    </a:lnTo>
                    <a:cubicBezTo>
                      <a:pt x="1231" y="304"/>
                      <a:pt x="1156" y="117"/>
                      <a:pt x="1007" y="61"/>
                    </a:cubicBezTo>
                    <a:lnTo>
                      <a:pt x="821" y="5"/>
                    </a:lnTo>
                    <a:cubicBezTo>
                      <a:pt x="805" y="2"/>
                      <a:pt x="790" y="1"/>
                      <a:pt x="7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25"/>
              <p:cNvSpPr/>
              <p:nvPr/>
            </p:nvSpPr>
            <p:spPr>
              <a:xfrm>
                <a:off x="1291348" y="5063489"/>
                <a:ext cx="41298" cy="5522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297" extrusionOk="0">
                    <a:moveTo>
                      <a:pt x="615" y="1"/>
                    </a:moveTo>
                    <a:cubicBezTo>
                      <a:pt x="554" y="1"/>
                      <a:pt x="497" y="37"/>
                      <a:pt x="466" y="99"/>
                    </a:cubicBezTo>
                    <a:lnTo>
                      <a:pt x="56" y="938"/>
                    </a:lnTo>
                    <a:cubicBezTo>
                      <a:pt x="0" y="1049"/>
                      <a:pt x="56" y="1180"/>
                      <a:pt x="150" y="1236"/>
                    </a:cubicBezTo>
                    <a:lnTo>
                      <a:pt x="280" y="1292"/>
                    </a:lnTo>
                    <a:cubicBezTo>
                      <a:pt x="293" y="1295"/>
                      <a:pt x="306" y="1297"/>
                      <a:pt x="320" y="1297"/>
                    </a:cubicBezTo>
                    <a:cubicBezTo>
                      <a:pt x="384" y="1297"/>
                      <a:pt x="451" y="1260"/>
                      <a:pt x="466" y="1199"/>
                    </a:cubicBezTo>
                    <a:lnTo>
                      <a:pt x="914" y="341"/>
                    </a:lnTo>
                    <a:cubicBezTo>
                      <a:pt x="970" y="229"/>
                      <a:pt x="932" y="99"/>
                      <a:pt x="802" y="43"/>
                    </a:cubicBezTo>
                    <a:lnTo>
                      <a:pt x="653" y="6"/>
                    </a:lnTo>
                    <a:cubicBezTo>
                      <a:pt x="640" y="3"/>
                      <a:pt x="627" y="1"/>
                      <a:pt x="6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_1_1"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7" name="Google Shape;597;p26"/>
          <p:cNvGrpSpPr/>
          <p:nvPr/>
        </p:nvGrpSpPr>
        <p:grpSpPr>
          <a:xfrm>
            <a:off x="7355747" y="4233763"/>
            <a:ext cx="2745523" cy="2572125"/>
            <a:chOff x="7241447" y="4233763"/>
            <a:chExt cx="2745523" cy="2572125"/>
          </a:xfrm>
        </p:grpSpPr>
        <p:sp>
          <p:nvSpPr>
            <p:cNvPr id="598" name="Google Shape;598;p26"/>
            <p:cNvSpPr/>
            <p:nvPr/>
          </p:nvSpPr>
          <p:spPr>
            <a:xfrm rot="10424114">
              <a:off x="7360116" y="4363710"/>
              <a:ext cx="2508184" cy="2312232"/>
            </a:xfrm>
            <a:custGeom>
              <a:avLst/>
              <a:gdLst/>
              <a:ahLst/>
              <a:cxnLst/>
              <a:rect l="l" t="t" r="r" b="b"/>
              <a:pathLst>
                <a:path w="87936" h="81066" extrusionOk="0">
                  <a:moveTo>
                    <a:pt x="46223" y="1"/>
                  </a:moveTo>
                  <a:cubicBezTo>
                    <a:pt x="38824" y="1809"/>
                    <a:pt x="30753" y="6301"/>
                    <a:pt x="24808" y="12507"/>
                  </a:cubicBezTo>
                  <a:cubicBezTo>
                    <a:pt x="15563" y="22125"/>
                    <a:pt x="11053" y="33494"/>
                    <a:pt x="11519" y="42608"/>
                  </a:cubicBezTo>
                  <a:cubicBezTo>
                    <a:pt x="11612" y="44323"/>
                    <a:pt x="10848" y="46336"/>
                    <a:pt x="9487" y="48069"/>
                  </a:cubicBezTo>
                  <a:cubicBezTo>
                    <a:pt x="9413" y="48162"/>
                    <a:pt x="9338" y="48255"/>
                    <a:pt x="9263" y="48349"/>
                  </a:cubicBezTo>
                  <a:cubicBezTo>
                    <a:pt x="317" y="59998"/>
                    <a:pt x="0" y="73585"/>
                    <a:pt x="8350" y="78468"/>
                  </a:cubicBezTo>
                  <a:cubicBezTo>
                    <a:pt x="11202" y="80134"/>
                    <a:pt x="14283" y="81066"/>
                    <a:pt x="17467" y="81066"/>
                  </a:cubicBezTo>
                  <a:cubicBezTo>
                    <a:pt x="23189" y="81066"/>
                    <a:pt x="29245" y="78055"/>
                    <a:pt x="34910" y="70882"/>
                  </a:cubicBezTo>
                  <a:cubicBezTo>
                    <a:pt x="34947" y="70826"/>
                    <a:pt x="35003" y="70752"/>
                    <a:pt x="35077" y="70659"/>
                  </a:cubicBezTo>
                  <a:cubicBezTo>
                    <a:pt x="36779" y="68624"/>
                    <a:pt x="39026" y="67468"/>
                    <a:pt x="40888" y="67468"/>
                  </a:cubicBezTo>
                  <a:cubicBezTo>
                    <a:pt x="41739" y="67468"/>
                    <a:pt x="42509" y="67709"/>
                    <a:pt x="43110" y="68217"/>
                  </a:cubicBezTo>
                  <a:cubicBezTo>
                    <a:pt x="43520" y="68553"/>
                    <a:pt x="43949" y="68869"/>
                    <a:pt x="44396" y="69168"/>
                  </a:cubicBezTo>
                  <a:cubicBezTo>
                    <a:pt x="46839" y="70756"/>
                    <a:pt x="49753" y="71508"/>
                    <a:pt x="52910" y="71508"/>
                  </a:cubicBezTo>
                  <a:cubicBezTo>
                    <a:pt x="61606" y="71508"/>
                    <a:pt x="72145" y="65804"/>
                    <a:pt x="79735" y="56177"/>
                  </a:cubicBezTo>
                  <a:cubicBezTo>
                    <a:pt x="84469" y="50157"/>
                    <a:pt x="87227" y="43633"/>
                    <a:pt x="87935" y="37762"/>
                  </a:cubicBezTo>
                  <a:lnTo>
                    <a:pt x="46223" y="1"/>
                  </a:lnTo>
                  <a:close/>
                </a:path>
              </a:pathLst>
            </a:custGeom>
            <a:solidFill>
              <a:schemeClr val="accent1">
                <a:alpha val="468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6"/>
            <p:cNvSpPr/>
            <p:nvPr/>
          </p:nvSpPr>
          <p:spPr>
            <a:xfrm rot="10424114">
              <a:off x="7814649" y="4659022"/>
              <a:ext cx="2064825" cy="1900676"/>
            </a:xfrm>
            <a:custGeom>
              <a:avLst/>
              <a:gdLst/>
              <a:ahLst/>
              <a:cxnLst/>
              <a:rect l="l" t="t" r="r" b="b"/>
              <a:pathLst>
                <a:path w="72392" h="66637" extrusionOk="0">
                  <a:moveTo>
                    <a:pt x="37426" y="0"/>
                  </a:moveTo>
                  <a:cubicBezTo>
                    <a:pt x="31313" y="1398"/>
                    <a:pt x="24696" y="5032"/>
                    <a:pt x="19832" y="10083"/>
                  </a:cubicBezTo>
                  <a:cubicBezTo>
                    <a:pt x="12283" y="17949"/>
                    <a:pt x="8686" y="27268"/>
                    <a:pt x="9170" y="34798"/>
                  </a:cubicBezTo>
                  <a:cubicBezTo>
                    <a:pt x="9264" y="36214"/>
                    <a:pt x="8667" y="37854"/>
                    <a:pt x="7549" y="39289"/>
                  </a:cubicBezTo>
                  <a:lnTo>
                    <a:pt x="7381" y="39513"/>
                  </a:lnTo>
                  <a:cubicBezTo>
                    <a:pt x="94" y="49037"/>
                    <a:pt x="0" y="60258"/>
                    <a:pt x="6971" y="64377"/>
                  </a:cubicBezTo>
                  <a:cubicBezTo>
                    <a:pt x="9409" y="65824"/>
                    <a:pt x="12039" y="66636"/>
                    <a:pt x="14745" y="66636"/>
                  </a:cubicBezTo>
                  <a:cubicBezTo>
                    <a:pt x="19426" y="66636"/>
                    <a:pt x="24336" y="64206"/>
                    <a:pt x="28871" y="58431"/>
                  </a:cubicBezTo>
                  <a:lnTo>
                    <a:pt x="29001" y="58245"/>
                  </a:lnTo>
                  <a:cubicBezTo>
                    <a:pt x="30368" y="56588"/>
                    <a:pt x="32188" y="55669"/>
                    <a:pt x="33725" y="55669"/>
                  </a:cubicBezTo>
                  <a:cubicBezTo>
                    <a:pt x="34452" y="55669"/>
                    <a:pt x="35116" y="55875"/>
                    <a:pt x="35637" y="56306"/>
                  </a:cubicBezTo>
                  <a:cubicBezTo>
                    <a:pt x="35972" y="56604"/>
                    <a:pt x="36326" y="56865"/>
                    <a:pt x="36699" y="57108"/>
                  </a:cubicBezTo>
                  <a:cubicBezTo>
                    <a:pt x="38801" y="58489"/>
                    <a:pt x="41309" y="59143"/>
                    <a:pt x="44016" y="59143"/>
                  </a:cubicBezTo>
                  <a:cubicBezTo>
                    <a:pt x="51172" y="59143"/>
                    <a:pt x="59718" y="54572"/>
                    <a:pt x="65831" y="46782"/>
                  </a:cubicBezTo>
                  <a:cubicBezTo>
                    <a:pt x="69670" y="41880"/>
                    <a:pt x="71888" y="36512"/>
                    <a:pt x="72391" y="31666"/>
                  </a:cubicBezTo>
                  <a:lnTo>
                    <a:pt x="37426" y="0"/>
                  </a:lnTo>
                  <a:close/>
                </a:path>
              </a:pathLst>
            </a:custGeom>
            <a:solidFill>
              <a:schemeClr val="accent1">
                <a:alpha val="468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" name="Google Shape;600;p26"/>
          <p:cNvGrpSpPr/>
          <p:nvPr/>
        </p:nvGrpSpPr>
        <p:grpSpPr>
          <a:xfrm flipH="1">
            <a:off x="-1841860" y="-2185263"/>
            <a:ext cx="3798743" cy="3692153"/>
            <a:chOff x="6902090" y="-2185263"/>
            <a:chExt cx="3798743" cy="3692153"/>
          </a:xfrm>
        </p:grpSpPr>
        <p:sp>
          <p:nvSpPr>
            <p:cNvPr id="601" name="Google Shape;601;p26"/>
            <p:cNvSpPr/>
            <p:nvPr/>
          </p:nvSpPr>
          <p:spPr>
            <a:xfrm rot="-7845770" flipH="1">
              <a:off x="7235267" y="-1576819"/>
              <a:ext cx="2543914" cy="2045463"/>
            </a:xfrm>
            <a:custGeom>
              <a:avLst/>
              <a:gdLst/>
              <a:ahLst/>
              <a:cxnLst/>
              <a:rect l="l" t="t" r="r" b="b"/>
              <a:pathLst>
                <a:path w="75784" h="60935" extrusionOk="0">
                  <a:moveTo>
                    <a:pt x="15683" y="1"/>
                  </a:moveTo>
                  <a:cubicBezTo>
                    <a:pt x="12063" y="1"/>
                    <a:pt x="8783" y="1433"/>
                    <a:pt x="6021" y="3864"/>
                  </a:cubicBezTo>
                  <a:cubicBezTo>
                    <a:pt x="1" y="9176"/>
                    <a:pt x="2163" y="20061"/>
                    <a:pt x="11016" y="28001"/>
                  </a:cubicBezTo>
                  <a:lnTo>
                    <a:pt x="11221" y="28187"/>
                  </a:lnTo>
                  <a:cubicBezTo>
                    <a:pt x="12563" y="29361"/>
                    <a:pt x="13457" y="30852"/>
                    <a:pt x="13625" y="32250"/>
                  </a:cubicBezTo>
                  <a:cubicBezTo>
                    <a:pt x="14538" y="39687"/>
                    <a:pt x="19776" y="48111"/>
                    <a:pt x="28573" y="54355"/>
                  </a:cubicBezTo>
                  <a:cubicBezTo>
                    <a:pt x="34239" y="58381"/>
                    <a:pt x="41359" y="60692"/>
                    <a:pt x="47565" y="60935"/>
                  </a:cubicBezTo>
                  <a:lnTo>
                    <a:pt x="75783" y="23621"/>
                  </a:lnTo>
                  <a:cubicBezTo>
                    <a:pt x="74386" y="18998"/>
                    <a:pt x="71254" y="14190"/>
                    <a:pt x="66595" y="10127"/>
                  </a:cubicBezTo>
                  <a:cubicBezTo>
                    <a:pt x="60385" y="4702"/>
                    <a:pt x="52912" y="1803"/>
                    <a:pt x="46548" y="1803"/>
                  </a:cubicBezTo>
                  <a:cubicBezTo>
                    <a:pt x="42482" y="1803"/>
                    <a:pt x="38869" y="2986"/>
                    <a:pt x="36326" y="5448"/>
                  </a:cubicBezTo>
                  <a:cubicBezTo>
                    <a:pt x="36010" y="5747"/>
                    <a:pt x="35711" y="6082"/>
                    <a:pt x="35432" y="6418"/>
                  </a:cubicBezTo>
                  <a:cubicBezTo>
                    <a:pt x="34855" y="7124"/>
                    <a:pt x="33946" y="7470"/>
                    <a:pt x="32904" y="7470"/>
                  </a:cubicBezTo>
                  <a:cubicBezTo>
                    <a:pt x="31556" y="7470"/>
                    <a:pt x="29985" y="6891"/>
                    <a:pt x="28629" y="5765"/>
                  </a:cubicBezTo>
                  <a:lnTo>
                    <a:pt x="28442" y="5616"/>
                  </a:lnTo>
                  <a:cubicBezTo>
                    <a:pt x="23942" y="1688"/>
                    <a:pt x="19612" y="1"/>
                    <a:pt x="156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2" name="Google Shape;602;p26"/>
            <p:cNvGrpSpPr/>
            <p:nvPr/>
          </p:nvGrpSpPr>
          <p:grpSpPr>
            <a:xfrm rot="-7845996" flipH="1">
              <a:off x="7814416" y="-1103058"/>
              <a:ext cx="2589010" cy="1971616"/>
              <a:chOff x="-765482" y="4620203"/>
              <a:chExt cx="2588927" cy="1971554"/>
            </a:xfrm>
          </p:grpSpPr>
          <p:sp>
            <p:nvSpPr>
              <p:cNvPr id="603" name="Google Shape;603;p26"/>
              <p:cNvSpPr/>
              <p:nvPr/>
            </p:nvSpPr>
            <p:spPr>
              <a:xfrm>
                <a:off x="-765482" y="4620203"/>
                <a:ext cx="2588927" cy="1971554"/>
              </a:xfrm>
              <a:custGeom>
                <a:avLst/>
                <a:gdLst/>
                <a:ahLst/>
                <a:cxnLst/>
                <a:rect l="l" t="t" r="r" b="b"/>
                <a:pathLst>
                  <a:path w="77126" h="58734" extrusionOk="0">
                    <a:moveTo>
                      <a:pt x="48466" y="1"/>
                    </a:moveTo>
                    <a:cubicBezTo>
                      <a:pt x="42896" y="1"/>
                      <a:pt x="38070" y="1823"/>
                      <a:pt x="35320" y="5462"/>
                    </a:cubicBezTo>
                    <a:cubicBezTo>
                      <a:pt x="35059" y="5816"/>
                      <a:pt x="34798" y="6170"/>
                      <a:pt x="34593" y="6562"/>
                    </a:cubicBezTo>
                    <a:cubicBezTo>
                      <a:pt x="34014" y="7547"/>
                      <a:pt x="32837" y="8056"/>
                      <a:pt x="31449" y="8056"/>
                    </a:cubicBezTo>
                    <a:cubicBezTo>
                      <a:pt x="30289" y="8056"/>
                      <a:pt x="28982" y="7701"/>
                      <a:pt x="27752" y="6972"/>
                    </a:cubicBezTo>
                    <a:cubicBezTo>
                      <a:pt x="27678" y="6916"/>
                      <a:pt x="27603" y="6878"/>
                      <a:pt x="27566" y="6841"/>
                    </a:cubicBezTo>
                    <a:cubicBezTo>
                      <a:pt x="23433" y="4244"/>
                      <a:pt x="19647" y="3104"/>
                      <a:pt x="16282" y="3104"/>
                    </a:cubicBezTo>
                    <a:cubicBezTo>
                      <a:pt x="11727" y="3104"/>
                      <a:pt x="7945" y="5195"/>
                      <a:pt x="5126" y="8593"/>
                    </a:cubicBezTo>
                    <a:cubicBezTo>
                      <a:pt x="0" y="14762"/>
                      <a:pt x="3840" y="25200"/>
                      <a:pt x="13792" y="31649"/>
                    </a:cubicBezTo>
                    <a:lnTo>
                      <a:pt x="14035" y="31816"/>
                    </a:lnTo>
                    <a:cubicBezTo>
                      <a:pt x="15563" y="32767"/>
                      <a:pt x="16663" y="34109"/>
                      <a:pt x="17054" y="35469"/>
                    </a:cubicBezTo>
                    <a:cubicBezTo>
                      <a:pt x="19104" y="42664"/>
                      <a:pt x="25572" y="50175"/>
                      <a:pt x="35226" y="54984"/>
                    </a:cubicBezTo>
                    <a:cubicBezTo>
                      <a:pt x="40263" y="57487"/>
                      <a:pt x="46067" y="58733"/>
                      <a:pt x="51367" y="58733"/>
                    </a:cubicBezTo>
                    <a:cubicBezTo>
                      <a:pt x="52619" y="58733"/>
                      <a:pt x="53842" y="58664"/>
                      <a:pt x="55020" y="58525"/>
                    </a:cubicBezTo>
                    <a:lnTo>
                      <a:pt x="77125" y="17297"/>
                    </a:lnTo>
                    <a:cubicBezTo>
                      <a:pt x="75019" y="12954"/>
                      <a:pt x="71179" y="8686"/>
                      <a:pt x="65942" y="5387"/>
                    </a:cubicBezTo>
                    <a:cubicBezTo>
                      <a:pt x="60252" y="1795"/>
                      <a:pt x="53992" y="1"/>
                      <a:pt x="484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26"/>
              <p:cNvSpPr/>
              <p:nvPr/>
            </p:nvSpPr>
            <p:spPr>
              <a:xfrm>
                <a:off x="1288964" y="4808006"/>
                <a:ext cx="41298" cy="55177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296" extrusionOk="0">
                    <a:moveTo>
                      <a:pt x="596" y="0"/>
                    </a:moveTo>
                    <a:cubicBezTo>
                      <a:pt x="536" y="0"/>
                      <a:pt x="482" y="37"/>
                      <a:pt x="467" y="98"/>
                    </a:cubicBezTo>
                    <a:lnTo>
                      <a:pt x="56" y="937"/>
                    </a:lnTo>
                    <a:cubicBezTo>
                      <a:pt x="1" y="1049"/>
                      <a:pt x="38" y="1179"/>
                      <a:pt x="150" y="1235"/>
                    </a:cubicBezTo>
                    <a:lnTo>
                      <a:pt x="280" y="1291"/>
                    </a:lnTo>
                    <a:cubicBezTo>
                      <a:pt x="293" y="1294"/>
                      <a:pt x="306" y="1296"/>
                      <a:pt x="318" y="1296"/>
                    </a:cubicBezTo>
                    <a:cubicBezTo>
                      <a:pt x="379" y="1296"/>
                      <a:pt x="436" y="1260"/>
                      <a:pt x="467" y="1198"/>
                    </a:cubicBezTo>
                    <a:lnTo>
                      <a:pt x="895" y="341"/>
                    </a:lnTo>
                    <a:cubicBezTo>
                      <a:pt x="970" y="229"/>
                      <a:pt x="914" y="98"/>
                      <a:pt x="802" y="42"/>
                    </a:cubicBezTo>
                    <a:lnTo>
                      <a:pt x="634" y="5"/>
                    </a:lnTo>
                    <a:cubicBezTo>
                      <a:pt x="621" y="2"/>
                      <a:pt x="609" y="0"/>
                      <a:pt x="5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26"/>
              <p:cNvSpPr/>
              <p:nvPr/>
            </p:nvSpPr>
            <p:spPr>
              <a:xfrm>
                <a:off x="467708" y="4966720"/>
                <a:ext cx="41298" cy="55177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296" extrusionOk="0">
                    <a:moveTo>
                      <a:pt x="614" y="0"/>
                    </a:moveTo>
                    <a:cubicBezTo>
                      <a:pt x="553" y="0"/>
                      <a:pt x="497" y="36"/>
                      <a:pt x="466" y="98"/>
                    </a:cubicBezTo>
                    <a:lnTo>
                      <a:pt x="56" y="937"/>
                    </a:lnTo>
                    <a:cubicBezTo>
                      <a:pt x="0" y="1049"/>
                      <a:pt x="56" y="1179"/>
                      <a:pt x="149" y="1235"/>
                    </a:cubicBezTo>
                    <a:lnTo>
                      <a:pt x="280" y="1291"/>
                    </a:lnTo>
                    <a:cubicBezTo>
                      <a:pt x="292" y="1294"/>
                      <a:pt x="305" y="1296"/>
                      <a:pt x="318" y="1296"/>
                    </a:cubicBezTo>
                    <a:cubicBezTo>
                      <a:pt x="379" y="1296"/>
                      <a:pt x="435" y="1259"/>
                      <a:pt x="466" y="1198"/>
                    </a:cubicBezTo>
                    <a:lnTo>
                      <a:pt x="895" y="340"/>
                    </a:lnTo>
                    <a:cubicBezTo>
                      <a:pt x="969" y="229"/>
                      <a:pt x="913" y="98"/>
                      <a:pt x="801" y="42"/>
                    </a:cubicBezTo>
                    <a:lnTo>
                      <a:pt x="652" y="5"/>
                    </a:lnTo>
                    <a:cubicBezTo>
                      <a:pt x="640" y="2"/>
                      <a:pt x="627" y="0"/>
                      <a:pt x="6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26"/>
              <p:cNvSpPr/>
              <p:nvPr/>
            </p:nvSpPr>
            <p:spPr>
              <a:xfrm>
                <a:off x="1072346" y="5044161"/>
                <a:ext cx="40489" cy="55518"/>
              </a:xfrm>
              <a:custGeom>
                <a:avLst/>
                <a:gdLst/>
                <a:ahLst/>
                <a:cxnLst/>
                <a:rect l="l" t="t" r="r" b="b"/>
                <a:pathLst>
                  <a:path w="951" h="1304" extrusionOk="0">
                    <a:moveTo>
                      <a:pt x="586" y="1"/>
                    </a:moveTo>
                    <a:cubicBezTo>
                      <a:pt x="529" y="1"/>
                      <a:pt x="481" y="47"/>
                      <a:pt x="466" y="106"/>
                    </a:cubicBezTo>
                    <a:lnTo>
                      <a:pt x="56" y="944"/>
                    </a:lnTo>
                    <a:cubicBezTo>
                      <a:pt x="0" y="1056"/>
                      <a:pt x="38" y="1187"/>
                      <a:pt x="149" y="1243"/>
                    </a:cubicBezTo>
                    <a:lnTo>
                      <a:pt x="280" y="1298"/>
                    </a:lnTo>
                    <a:cubicBezTo>
                      <a:pt x="293" y="1302"/>
                      <a:pt x="305" y="1303"/>
                      <a:pt x="318" y="1303"/>
                    </a:cubicBezTo>
                    <a:cubicBezTo>
                      <a:pt x="379" y="1303"/>
                      <a:pt x="435" y="1267"/>
                      <a:pt x="466" y="1205"/>
                    </a:cubicBezTo>
                    <a:lnTo>
                      <a:pt x="895" y="348"/>
                    </a:lnTo>
                    <a:cubicBezTo>
                      <a:pt x="951" y="236"/>
                      <a:pt x="914" y="106"/>
                      <a:pt x="802" y="50"/>
                    </a:cubicBezTo>
                    <a:lnTo>
                      <a:pt x="634" y="12"/>
                    </a:lnTo>
                    <a:cubicBezTo>
                      <a:pt x="618" y="4"/>
                      <a:pt x="601" y="1"/>
                      <a:pt x="5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26"/>
              <p:cNvSpPr/>
              <p:nvPr/>
            </p:nvSpPr>
            <p:spPr>
              <a:xfrm>
                <a:off x="861263" y="4788167"/>
                <a:ext cx="40531" cy="55220"/>
              </a:xfrm>
              <a:custGeom>
                <a:avLst/>
                <a:gdLst/>
                <a:ahLst/>
                <a:cxnLst/>
                <a:rect l="l" t="t" r="r" b="b"/>
                <a:pathLst>
                  <a:path w="952" h="1297" extrusionOk="0">
                    <a:moveTo>
                      <a:pt x="607" y="0"/>
                    </a:moveTo>
                    <a:cubicBezTo>
                      <a:pt x="535" y="0"/>
                      <a:pt x="479" y="37"/>
                      <a:pt x="448" y="98"/>
                    </a:cubicBezTo>
                    <a:lnTo>
                      <a:pt x="56" y="956"/>
                    </a:lnTo>
                    <a:cubicBezTo>
                      <a:pt x="1" y="1049"/>
                      <a:pt x="38" y="1179"/>
                      <a:pt x="150" y="1235"/>
                    </a:cubicBezTo>
                    <a:lnTo>
                      <a:pt x="280" y="1291"/>
                    </a:lnTo>
                    <a:cubicBezTo>
                      <a:pt x="293" y="1295"/>
                      <a:pt x="307" y="1296"/>
                      <a:pt x="320" y="1296"/>
                    </a:cubicBezTo>
                    <a:cubicBezTo>
                      <a:pt x="380" y="1296"/>
                      <a:pt x="436" y="1263"/>
                      <a:pt x="467" y="1217"/>
                    </a:cubicBezTo>
                    <a:lnTo>
                      <a:pt x="895" y="359"/>
                    </a:lnTo>
                    <a:cubicBezTo>
                      <a:pt x="951" y="229"/>
                      <a:pt x="914" y="98"/>
                      <a:pt x="802" y="43"/>
                    </a:cubicBezTo>
                    <a:lnTo>
                      <a:pt x="653" y="5"/>
                    </a:lnTo>
                    <a:cubicBezTo>
                      <a:pt x="637" y="2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26"/>
              <p:cNvSpPr/>
              <p:nvPr/>
            </p:nvSpPr>
            <p:spPr>
              <a:xfrm>
                <a:off x="1014403" y="4865182"/>
                <a:ext cx="51643" cy="70504"/>
              </a:xfrm>
              <a:custGeom>
                <a:avLst/>
                <a:gdLst/>
                <a:ahLst/>
                <a:cxnLst/>
                <a:rect l="l" t="t" r="r" b="b"/>
                <a:pathLst>
                  <a:path w="1213" h="1656" extrusionOk="0">
                    <a:moveTo>
                      <a:pt x="766" y="1"/>
                    </a:moveTo>
                    <a:cubicBezTo>
                      <a:pt x="686" y="1"/>
                      <a:pt x="611" y="53"/>
                      <a:pt x="579" y="135"/>
                    </a:cubicBezTo>
                    <a:lnTo>
                      <a:pt x="75" y="1216"/>
                    </a:lnTo>
                    <a:cubicBezTo>
                      <a:pt x="1" y="1346"/>
                      <a:pt x="57" y="1514"/>
                      <a:pt x="187" y="1588"/>
                    </a:cubicBezTo>
                    <a:lnTo>
                      <a:pt x="355" y="1644"/>
                    </a:lnTo>
                    <a:cubicBezTo>
                      <a:pt x="375" y="1652"/>
                      <a:pt x="395" y="1656"/>
                      <a:pt x="414" y="1656"/>
                    </a:cubicBezTo>
                    <a:cubicBezTo>
                      <a:pt x="485" y="1656"/>
                      <a:pt x="549" y="1606"/>
                      <a:pt x="579" y="1532"/>
                    </a:cubicBezTo>
                    <a:lnTo>
                      <a:pt x="1138" y="451"/>
                    </a:lnTo>
                    <a:cubicBezTo>
                      <a:pt x="1212" y="302"/>
                      <a:pt x="1156" y="135"/>
                      <a:pt x="1007" y="60"/>
                    </a:cubicBezTo>
                    <a:lnTo>
                      <a:pt x="802" y="4"/>
                    </a:lnTo>
                    <a:cubicBezTo>
                      <a:pt x="790" y="2"/>
                      <a:pt x="778" y="1"/>
                      <a:pt x="7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26"/>
              <p:cNvSpPr/>
              <p:nvPr/>
            </p:nvSpPr>
            <p:spPr>
              <a:xfrm>
                <a:off x="617654" y="4754832"/>
                <a:ext cx="52410" cy="69908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1642" extrusionOk="0">
                    <a:moveTo>
                      <a:pt x="774" y="1"/>
                    </a:moveTo>
                    <a:cubicBezTo>
                      <a:pt x="698" y="1"/>
                      <a:pt x="628" y="40"/>
                      <a:pt x="597" y="117"/>
                    </a:cubicBezTo>
                    <a:lnTo>
                      <a:pt x="75" y="1198"/>
                    </a:lnTo>
                    <a:cubicBezTo>
                      <a:pt x="1" y="1329"/>
                      <a:pt x="57" y="1496"/>
                      <a:pt x="187" y="1571"/>
                    </a:cubicBezTo>
                    <a:lnTo>
                      <a:pt x="355" y="1627"/>
                    </a:lnTo>
                    <a:cubicBezTo>
                      <a:pt x="379" y="1637"/>
                      <a:pt x="404" y="1641"/>
                      <a:pt x="429" y="1641"/>
                    </a:cubicBezTo>
                    <a:cubicBezTo>
                      <a:pt x="501" y="1641"/>
                      <a:pt x="569" y="1603"/>
                      <a:pt x="597" y="1534"/>
                    </a:cubicBezTo>
                    <a:lnTo>
                      <a:pt x="1138" y="453"/>
                    </a:lnTo>
                    <a:cubicBezTo>
                      <a:pt x="1231" y="304"/>
                      <a:pt x="1156" y="117"/>
                      <a:pt x="1007" y="61"/>
                    </a:cubicBezTo>
                    <a:lnTo>
                      <a:pt x="821" y="5"/>
                    </a:lnTo>
                    <a:cubicBezTo>
                      <a:pt x="805" y="2"/>
                      <a:pt x="790" y="1"/>
                      <a:pt x="7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26"/>
              <p:cNvSpPr/>
              <p:nvPr/>
            </p:nvSpPr>
            <p:spPr>
              <a:xfrm>
                <a:off x="1453215" y="4942155"/>
                <a:ext cx="51643" cy="70206"/>
              </a:xfrm>
              <a:custGeom>
                <a:avLst/>
                <a:gdLst/>
                <a:ahLst/>
                <a:cxnLst/>
                <a:rect l="l" t="t" r="r" b="b"/>
                <a:pathLst>
                  <a:path w="1213" h="1649" extrusionOk="0">
                    <a:moveTo>
                      <a:pt x="766" y="0"/>
                    </a:moveTo>
                    <a:cubicBezTo>
                      <a:pt x="686" y="0"/>
                      <a:pt x="611" y="53"/>
                      <a:pt x="578" y="135"/>
                    </a:cubicBezTo>
                    <a:lnTo>
                      <a:pt x="75" y="1216"/>
                    </a:lnTo>
                    <a:cubicBezTo>
                      <a:pt x="1" y="1346"/>
                      <a:pt x="38" y="1514"/>
                      <a:pt x="187" y="1588"/>
                    </a:cubicBezTo>
                    <a:lnTo>
                      <a:pt x="355" y="1644"/>
                    </a:lnTo>
                    <a:cubicBezTo>
                      <a:pt x="370" y="1647"/>
                      <a:pt x="386" y="1649"/>
                      <a:pt x="401" y="1649"/>
                    </a:cubicBezTo>
                    <a:cubicBezTo>
                      <a:pt x="477" y="1649"/>
                      <a:pt x="547" y="1610"/>
                      <a:pt x="578" y="1532"/>
                    </a:cubicBezTo>
                    <a:lnTo>
                      <a:pt x="1138" y="451"/>
                    </a:lnTo>
                    <a:cubicBezTo>
                      <a:pt x="1212" y="302"/>
                      <a:pt x="1156" y="135"/>
                      <a:pt x="1007" y="60"/>
                    </a:cubicBezTo>
                    <a:lnTo>
                      <a:pt x="802" y="4"/>
                    </a:lnTo>
                    <a:cubicBezTo>
                      <a:pt x="790" y="2"/>
                      <a:pt x="778" y="0"/>
                      <a:pt x="7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26"/>
              <p:cNvSpPr/>
              <p:nvPr/>
            </p:nvSpPr>
            <p:spPr>
              <a:xfrm>
                <a:off x="704931" y="4998437"/>
                <a:ext cx="52410" cy="69780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1639" extrusionOk="0">
                    <a:moveTo>
                      <a:pt x="775" y="1"/>
                    </a:moveTo>
                    <a:cubicBezTo>
                      <a:pt x="698" y="1"/>
                      <a:pt x="628" y="40"/>
                      <a:pt x="597" y="117"/>
                    </a:cubicBezTo>
                    <a:lnTo>
                      <a:pt x="75" y="1198"/>
                    </a:lnTo>
                    <a:cubicBezTo>
                      <a:pt x="1" y="1329"/>
                      <a:pt x="57" y="1496"/>
                      <a:pt x="206" y="1571"/>
                    </a:cubicBezTo>
                    <a:lnTo>
                      <a:pt x="355" y="1627"/>
                    </a:lnTo>
                    <a:cubicBezTo>
                      <a:pt x="375" y="1635"/>
                      <a:pt x="397" y="1639"/>
                      <a:pt x="418" y="1639"/>
                    </a:cubicBezTo>
                    <a:cubicBezTo>
                      <a:pt x="494" y="1639"/>
                      <a:pt x="568" y="1592"/>
                      <a:pt x="597" y="1534"/>
                    </a:cubicBezTo>
                    <a:lnTo>
                      <a:pt x="1138" y="434"/>
                    </a:lnTo>
                    <a:cubicBezTo>
                      <a:pt x="1231" y="304"/>
                      <a:pt x="1156" y="117"/>
                      <a:pt x="1007" y="61"/>
                    </a:cubicBezTo>
                    <a:lnTo>
                      <a:pt x="821" y="5"/>
                    </a:lnTo>
                    <a:cubicBezTo>
                      <a:pt x="805" y="2"/>
                      <a:pt x="790" y="1"/>
                      <a:pt x="7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26"/>
              <p:cNvSpPr/>
              <p:nvPr/>
            </p:nvSpPr>
            <p:spPr>
              <a:xfrm>
                <a:off x="1291348" y="5063489"/>
                <a:ext cx="41298" cy="5522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297" extrusionOk="0">
                    <a:moveTo>
                      <a:pt x="615" y="1"/>
                    </a:moveTo>
                    <a:cubicBezTo>
                      <a:pt x="554" y="1"/>
                      <a:pt x="497" y="37"/>
                      <a:pt x="466" y="99"/>
                    </a:cubicBezTo>
                    <a:lnTo>
                      <a:pt x="56" y="938"/>
                    </a:lnTo>
                    <a:cubicBezTo>
                      <a:pt x="0" y="1049"/>
                      <a:pt x="56" y="1180"/>
                      <a:pt x="150" y="1236"/>
                    </a:cubicBezTo>
                    <a:lnTo>
                      <a:pt x="280" y="1292"/>
                    </a:lnTo>
                    <a:cubicBezTo>
                      <a:pt x="293" y="1295"/>
                      <a:pt x="306" y="1297"/>
                      <a:pt x="320" y="1297"/>
                    </a:cubicBezTo>
                    <a:cubicBezTo>
                      <a:pt x="384" y="1297"/>
                      <a:pt x="451" y="1260"/>
                      <a:pt x="466" y="1199"/>
                    </a:cubicBezTo>
                    <a:lnTo>
                      <a:pt x="914" y="341"/>
                    </a:lnTo>
                    <a:cubicBezTo>
                      <a:pt x="970" y="229"/>
                      <a:pt x="932" y="99"/>
                      <a:pt x="802" y="43"/>
                    </a:cubicBezTo>
                    <a:lnTo>
                      <a:pt x="653" y="6"/>
                    </a:lnTo>
                    <a:cubicBezTo>
                      <a:pt x="640" y="3"/>
                      <a:pt x="627" y="1"/>
                      <a:pt x="6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4"/>
          <p:cNvGrpSpPr/>
          <p:nvPr/>
        </p:nvGrpSpPr>
        <p:grpSpPr>
          <a:xfrm rot="-182972" flipH="1">
            <a:off x="-359333" y="-1490422"/>
            <a:ext cx="2508195" cy="2312249"/>
            <a:chOff x="7226784" y="-1650130"/>
            <a:chExt cx="2508155" cy="2312211"/>
          </a:xfrm>
        </p:grpSpPr>
        <p:sp>
          <p:nvSpPr>
            <p:cNvPr id="63" name="Google Shape;63;p4"/>
            <p:cNvSpPr/>
            <p:nvPr/>
          </p:nvSpPr>
          <p:spPr>
            <a:xfrm flipH="1">
              <a:off x="7226784" y="-1650124"/>
              <a:ext cx="2508155" cy="2312205"/>
            </a:xfrm>
            <a:custGeom>
              <a:avLst/>
              <a:gdLst/>
              <a:ahLst/>
              <a:cxnLst/>
              <a:rect l="l" t="t" r="r" b="b"/>
              <a:pathLst>
                <a:path w="87936" h="81066" extrusionOk="0">
                  <a:moveTo>
                    <a:pt x="46223" y="1"/>
                  </a:moveTo>
                  <a:cubicBezTo>
                    <a:pt x="38824" y="1809"/>
                    <a:pt x="30753" y="6301"/>
                    <a:pt x="24808" y="12507"/>
                  </a:cubicBezTo>
                  <a:cubicBezTo>
                    <a:pt x="15563" y="22125"/>
                    <a:pt x="11053" y="33494"/>
                    <a:pt x="11519" y="42608"/>
                  </a:cubicBezTo>
                  <a:cubicBezTo>
                    <a:pt x="11612" y="44323"/>
                    <a:pt x="10848" y="46336"/>
                    <a:pt x="9487" y="48069"/>
                  </a:cubicBezTo>
                  <a:cubicBezTo>
                    <a:pt x="9413" y="48162"/>
                    <a:pt x="9338" y="48255"/>
                    <a:pt x="9263" y="48349"/>
                  </a:cubicBezTo>
                  <a:cubicBezTo>
                    <a:pt x="317" y="59998"/>
                    <a:pt x="0" y="73585"/>
                    <a:pt x="8350" y="78468"/>
                  </a:cubicBezTo>
                  <a:cubicBezTo>
                    <a:pt x="11202" y="80134"/>
                    <a:pt x="14283" y="81066"/>
                    <a:pt x="17467" y="81066"/>
                  </a:cubicBezTo>
                  <a:cubicBezTo>
                    <a:pt x="23189" y="81066"/>
                    <a:pt x="29245" y="78055"/>
                    <a:pt x="34910" y="70882"/>
                  </a:cubicBezTo>
                  <a:cubicBezTo>
                    <a:pt x="34947" y="70826"/>
                    <a:pt x="35003" y="70752"/>
                    <a:pt x="35077" y="70659"/>
                  </a:cubicBezTo>
                  <a:cubicBezTo>
                    <a:pt x="36779" y="68624"/>
                    <a:pt x="39026" y="67468"/>
                    <a:pt x="40888" y="67468"/>
                  </a:cubicBezTo>
                  <a:cubicBezTo>
                    <a:pt x="41739" y="67468"/>
                    <a:pt x="42509" y="67709"/>
                    <a:pt x="43110" y="68217"/>
                  </a:cubicBezTo>
                  <a:cubicBezTo>
                    <a:pt x="43520" y="68553"/>
                    <a:pt x="43949" y="68869"/>
                    <a:pt x="44396" y="69168"/>
                  </a:cubicBezTo>
                  <a:cubicBezTo>
                    <a:pt x="46839" y="70756"/>
                    <a:pt x="49753" y="71508"/>
                    <a:pt x="52910" y="71508"/>
                  </a:cubicBezTo>
                  <a:cubicBezTo>
                    <a:pt x="61606" y="71508"/>
                    <a:pt x="72145" y="65804"/>
                    <a:pt x="79735" y="56177"/>
                  </a:cubicBezTo>
                  <a:cubicBezTo>
                    <a:pt x="84469" y="50157"/>
                    <a:pt x="87227" y="43633"/>
                    <a:pt x="87935" y="37762"/>
                  </a:cubicBezTo>
                  <a:lnTo>
                    <a:pt x="46223" y="1"/>
                  </a:lnTo>
                  <a:close/>
                </a:path>
              </a:pathLst>
            </a:custGeom>
            <a:solidFill>
              <a:schemeClr val="accent1">
                <a:alpha val="468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 flipH="1">
              <a:off x="7487478" y="-1650130"/>
              <a:ext cx="2064801" cy="1900654"/>
            </a:xfrm>
            <a:custGeom>
              <a:avLst/>
              <a:gdLst/>
              <a:ahLst/>
              <a:cxnLst/>
              <a:rect l="l" t="t" r="r" b="b"/>
              <a:pathLst>
                <a:path w="72392" h="66637" extrusionOk="0">
                  <a:moveTo>
                    <a:pt x="37426" y="0"/>
                  </a:moveTo>
                  <a:cubicBezTo>
                    <a:pt x="31313" y="1398"/>
                    <a:pt x="24696" y="5032"/>
                    <a:pt x="19832" y="10083"/>
                  </a:cubicBezTo>
                  <a:cubicBezTo>
                    <a:pt x="12283" y="17949"/>
                    <a:pt x="8686" y="27268"/>
                    <a:pt x="9170" y="34798"/>
                  </a:cubicBezTo>
                  <a:cubicBezTo>
                    <a:pt x="9264" y="36214"/>
                    <a:pt x="8667" y="37854"/>
                    <a:pt x="7549" y="39289"/>
                  </a:cubicBezTo>
                  <a:lnTo>
                    <a:pt x="7381" y="39513"/>
                  </a:lnTo>
                  <a:cubicBezTo>
                    <a:pt x="94" y="49037"/>
                    <a:pt x="0" y="60258"/>
                    <a:pt x="6971" y="64377"/>
                  </a:cubicBezTo>
                  <a:cubicBezTo>
                    <a:pt x="9409" y="65824"/>
                    <a:pt x="12039" y="66636"/>
                    <a:pt x="14745" y="66636"/>
                  </a:cubicBezTo>
                  <a:cubicBezTo>
                    <a:pt x="19426" y="66636"/>
                    <a:pt x="24336" y="64206"/>
                    <a:pt x="28871" y="58431"/>
                  </a:cubicBezTo>
                  <a:lnTo>
                    <a:pt x="29001" y="58245"/>
                  </a:lnTo>
                  <a:cubicBezTo>
                    <a:pt x="30368" y="56588"/>
                    <a:pt x="32188" y="55669"/>
                    <a:pt x="33725" y="55669"/>
                  </a:cubicBezTo>
                  <a:cubicBezTo>
                    <a:pt x="34452" y="55669"/>
                    <a:pt x="35116" y="55875"/>
                    <a:pt x="35637" y="56306"/>
                  </a:cubicBezTo>
                  <a:cubicBezTo>
                    <a:pt x="35972" y="56604"/>
                    <a:pt x="36326" y="56865"/>
                    <a:pt x="36699" y="57108"/>
                  </a:cubicBezTo>
                  <a:cubicBezTo>
                    <a:pt x="38801" y="58489"/>
                    <a:pt x="41309" y="59143"/>
                    <a:pt x="44016" y="59143"/>
                  </a:cubicBezTo>
                  <a:cubicBezTo>
                    <a:pt x="51172" y="59143"/>
                    <a:pt x="59718" y="54572"/>
                    <a:pt x="65831" y="46782"/>
                  </a:cubicBezTo>
                  <a:cubicBezTo>
                    <a:pt x="69670" y="41880"/>
                    <a:pt x="71888" y="36512"/>
                    <a:pt x="72391" y="31666"/>
                  </a:cubicBezTo>
                  <a:lnTo>
                    <a:pt x="37426" y="0"/>
                  </a:lnTo>
                  <a:close/>
                </a:path>
              </a:pathLst>
            </a:custGeom>
            <a:solidFill>
              <a:schemeClr val="accent1">
                <a:alpha val="468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65;p4"/>
          <p:cNvGrpSpPr/>
          <p:nvPr/>
        </p:nvGrpSpPr>
        <p:grpSpPr>
          <a:xfrm>
            <a:off x="7910033" y="4012538"/>
            <a:ext cx="3057837" cy="2579218"/>
            <a:chOff x="7910033" y="4012538"/>
            <a:chExt cx="3057837" cy="2579218"/>
          </a:xfrm>
        </p:grpSpPr>
        <p:sp>
          <p:nvSpPr>
            <p:cNvPr id="66" name="Google Shape;66;p4"/>
            <p:cNvSpPr/>
            <p:nvPr/>
          </p:nvSpPr>
          <p:spPr>
            <a:xfrm flipH="1">
              <a:off x="8423990" y="4012538"/>
              <a:ext cx="2543879" cy="2045436"/>
            </a:xfrm>
            <a:custGeom>
              <a:avLst/>
              <a:gdLst/>
              <a:ahLst/>
              <a:cxnLst/>
              <a:rect l="l" t="t" r="r" b="b"/>
              <a:pathLst>
                <a:path w="75784" h="60935" extrusionOk="0">
                  <a:moveTo>
                    <a:pt x="15683" y="1"/>
                  </a:moveTo>
                  <a:cubicBezTo>
                    <a:pt x="12063" y="1"/>
                    <a:pt x="8783" y="1433"/>
                    <a:pt x="6021" y="3864"/>
                  </a:cubicBezTo>
                  <a:cubicBezTo>
                    <a:pt x="1" y="9176"/>
                    <a:pt x="2163" y="20061"/>
                    <a:pt x="11016" y="28001"/>
                  </a:cubicBezTo>
                  <a:lnTo>
                    <a:pt x="11221" y="28187"/>
                  </a:lnTo>
                  <a:cubicBezTo>
                    <a:pt x="12563" y="29361"/>
                    <a:pt x="13457" y="30852"/>
                    <a:pt x="13625" y="32250"/>
                  </a:cubicBezTo>
                  <a:cubicBezTo>
                    <a:pt x="14538" y="39687"/>
                    <a:pt x="19776" y="48111"/>
                    <a:pt x="28573" y="54355"/>
                  </a:cubicBezTo>
                  <a:cubicBezTo>
                    <a:pt x="34239" y="58381"/>
                    <a:pt x="41359" y="60692"/>
                    <a:pt x="47565" y="60935"/>
                  </a:cubicBezTo>
                  <a:lnTo>
                    <a:pt x="75783" y="23621"/>
                  </a:lnTo>
                  <a:cubicBezTo>
                    <a:pt x="74386" y="18998"/>
                    <a:pt x="71254" y="14190"/>
                    <a:pt x="66595" y="10127"/>
                  </a:cubicBezTo>
                  <a:cubicBezTo>
                    <a:pt x="60385" y="4702"/>
                    <a:pt x="52912" y="1803"/>
                    <a:pt x="46548" y="1803"/>
                  </a:cubicBezTo>
                  <a:cubicBezTo>
                    <a:pt x="42482" y="1803"/>
                    <a:pt x="38869" y="2986"/>
                    <a:pt x="36326" y="5448"/>
                  </a:cubicBezTo>
                  <a:cubicBezTo>
                    <a:pt x="36010" y="5747"/>
                    <a:pt x="35711" y="6082"/>
                    <a:pt x="35432" y="6418"/>
                  </a:cubicBezTo>
                  <a:cubicBezTo>
                    <a:pt x="34855" y="7124"/>
                    <a:pt x="33946" y="7470"/>
                    <a:pt x="32904" y="7470"/>
                  </a:cubicBezTo>
                  <a:cubicBezTo>
                    <a:pt x="31556" y="7470"/>
                    <a:pt x="29985" y="6891"/>
                    <a:pt x="28629" y="5765"/>
                  </a:cubicBezTo>
                  <a:lnTo>
                    <a:pt x="28442" y="5616"/>
                  </a:lnTo>
                  <a:cubicBezTo>
                    <a:pt x="23942" y="1688"/>
                    <a:pt x="19612" y="1"/>
                    <a:pt x="156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" name="Google Shape;67;p4"/>
            <p:cNvGrpSpPr/>
            <p:nvPr/>
          </p:nvGrpSpPr>
          <p:grpSpPr>
            <a:xfrm flipH="1">
              <a:off x="7910033" y="4620203"/>
              <a:ext cx="2588927" cy="1971554"/>
              <a:chOff x="-765482" y="4620203"/>
              <a:chExt cx="2588927" cy="1971554"/>
            </a:xfrm>
          </p:grpSpPr>
          <p:sp>
            <p:nvSpPr>
              <p:cNvPr id="68" name="Google Shape;68;p4"/>
              <p:cNvSpPr/>
              <p:nvPr/>
            </p:nvSpPr>
            <p:spPr>
              <a:xfrm>
                <a:off x="-765482" y="4620203"/>
                <a:ext cx="2588927" cy="1971554"/>
              </a:xfrm>
              <a:custGeom>
                <a:avLst/>
                <a:gdLst/>
                <a:ahLst/>
                <a:cxnLst/>
                <a:rect l="l" t="t" r="r" b="b"/>
                <a:pathLst>
                  <a:path w="77126" h="58734" extrusionOk="0">
                    <a:moveTo>
                      <a:pt x="48466" y="1"/>
                    </a:moveTo>
                    <a:cubicBezTo>
                      <a:pt x="42896" y="1"/>
                      <a:pt x="38070" y="1823"/>
                      <a:pt x="35320" y="5462"/>
                    </a:cubicBezTo>
                    <a:cubicBezTo>
                      <a:pt x="35059" y="5816"/>
                      <a:pt x="34798" y="6170"/>
                      <a:pt x="34593" y="6562"/>
                    </a:cubicBezTo>
                    <a:cubicBezTo>
                      <a:pt x="34014" y="7547"/>
                      <a:pt x="32837" y="8056"/>
                      <a:pt x="31449" y="8056"/>
                    </a:cubicBezTo>
                    <a:cubicBezTo>
                      <a:pt x="30289" y="8056"/>
                      <a:pt x="28982" y="7701"/>
                      <a:pt x="27752" y="6972"/>
                    </a:cubicBezTo>
                    <a:cubicBezTo>
                      <a:pt x="27678" y="6916"/>
                      <a:pt x="27603" y="6878"/>
                      <a:pt x="27566" y="6841"/>
                    </a:cubicBezTo>
                    <a:cubicBezTo>
                      <a:pt x="23433" y="4244"/>
                      <a:pt x="19647" y="3104"/>
                      <a:pt x="16282" y="3104"/>
                    </a:cubicBezTo>
                    <a:cubicBezTo>
                      <a:pt x="11727" y="3104"/>
                      <a:pt x="7945" y="5195"/>
                      <a:pt x="5126" y="8593"/>
                    </a:cubicBezTo>
                    <a:cubicBezTo>
                      <a:pt x="0" y="14762"/>
                      <a:pt x="3840" y="25200"/>
                      <a:pt x="13792" y="31649"/>
                    </a:cubicBezTo>
                    <a:lnTo>
                      <a:pt x="14035" y="31816"/>
                    </a:lnTo>
                    <a:cubicBezTo>
                      <a:pt x="15563" y="32767"/>
                      <a:pt x="16663" y="34109"/>
                      <a:pt x="17054" y="35469"/>
                    </a:cubicBezTo>
                    <a:cubicBezTo>
                      <a:pt x="19104" y="42664"/>
                      <a:pt x="25572" y="50175"/>
                      <a:pt x="35226" y="54984"/>
                    </a:cubicBezTo>
                    <a:cubicBezTo>
                      <a:pt x="40263" y="57487"/>
                      <a:pt x="46067" y="58733"/>
                      <a:pt x="51367" y="58733"/>
                    </a:cubicBezTo>
                    <a:cubicBezTo>
                      <a:pt x="52619" y="58733"/>
                      <a:pt x="53842" y="58664"/>
                      <a:pt x="55020" y="58525"/>
                    </a:cubicBezTo>
                    <a:lnTo>
                      <a:pt x="77125" y="17297"/>
                    </a:lnTo>
                    <a:cubicBezTo>
                      <a:pt x="75019" y="12954"/>
                      <a:pt x="71179" y="8686"/>
                      <a:pt x="65942" y="5387"/>
                    </a:cubicBezTo>
                    <a:cubicBezTo>
                      <a:pt x="60252" y="1795"/>
                      <a:pt x="53992" y="1"/>
                      <a:pt x="484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4"/>
              <p:cNvSpPr/>
              <p:nvPr/>
            </p:nvSpPr>
            <p:spPr>
              <a:xfrm>
                <a:off x="1288964" y="4808006"/>
                <a:ext cx="41298" cy="55177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296" extrusionOk="0">
                    <a:moveTo>
                      <a:pt x="596" y="0"/>
                    </a:moveTo>
                    <a:cubicBezTo>
                      <a:pt x="536" y="0"/>
                      <a:pt x="482" y="37"/>
                      <a:pt x="467" y="98"/>
                    </a:cubicBezTo>
                    <a:lnTo>
                      <a:pt x="56" y="937"/>
                    </a:lnTo>
                    <a:cubicBezTo>
                      <a:pt x="1" y="1049"/>
                      <a:pt x="38" y="1179"/>
                      <a:pt x="150" y="1235"/>
                    </a:cubicBezTo>
                    <a:lnTo>
                      <a:pt x="280" y="1291"/>
                    </a:lnTo>
                    <a:cubicBezTo>
                      <a:pt x="293" y="1294"/>
                      <a:pt x="306" y="1296"/>
                      <a:pt x="318" y="1296"/>
                    </a:cubicBezTo>
                    <a:cubicBezTo>
                      <a:pt x="379" y="1296"/>
                      <a:pt x="436" y="1260"/>
                      <a:pt x="467" y="1198"/>
                    </a:cubicBezTo>
                    <a:lnTo>
                      <a:pt x="895" y="341"/>
                    </a:lnTo>
                    <a:cubicBezTo>
                      <a:pt x="970" y="229"/>
                      <a:pt x="914" y="98"/>
                      <a:pt x="802" y="42"/>
                    </a:cubicBezTo>
                    <a:lnTo>
                      <a:pt x="634" y="5"/>
                    </a:lnTo>
                    <a:cubicBezTo>
                      <a:pt x="621" y="2"/>
                      <a:pt x="609" y="0"/>
                      <a:pt x="5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4"/>
              <p:cNvSpPr/>
              <p:nvPr/>
            </p:nvSpPr>
            <p:spPr>
              <a:xfrm>
                <a:off x="467708" y="4966720"/>
                <a:ext cx="41298" cy="55177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296" extrusionOk="0">
                    <a:moveTo>
                      <a:pt x="614" y="0"/>
                    </a:moveTo>
                    <a:cubicBezTo>
                      <a:pt x="553" y="0"/>
                      <a:pt x="497" y="36"/>
                      <a:pt x="466" y="98"/>
                    </a:cubicBezTo>
                    <a:lnTo>
                      <a:pt x="56" y="937"/>
                    </a:lnTo>
                    <a:cubicBezTo>
                      <a:pt x="0" y="1049"/>
                      <a:pt x="56" y="1179"/>
                      <a:pt x="149" y="1235"/>
                    </a:cubicBezTo>
                    <a:lnTo>
                      <a:pt x="280" y="1291"/>
                    </a:lnTo>
                    <a:cubicBezTo>
                      <a:pt x="292" y="1294"/>
                      <a:pt x="305" y="1296"/>
                      <a:pt x="318" y="1296"/>
                    </a:cubicBezTo>
                    <a:cubicBezTo>
                      <a:pt x="379" y="1296"/>
                      <a:pt x="435" y="1259"/>
                      <a:pt x="466" y="1198"/>
                    </a:cubicBezTo>
                    <a:lnTo>
                      <a:pt x="895" y="340"/>
                    </a:lnTo>
                    <a:cubicBezTo>
                      <a:pt x="969" y="229"/>
                      <a:pt x="913" y="98"/>
                      <a:pt x="801" y="42"/>
                    </a:cubicBezTo>
                    <a:lnTo>
                      <a:pt x="652" y="5"/>
                    </a:lnTo>
                    <a:cubicBezTo>
                      <a:pt x="640" y="2"/>
                      <a:pt x="627" y="0"/>
                      <a:pt x="6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4"/>
              <p:cNvSpPr/>
              <p:nvPr/>
            </p:nvSpPr>
            <p:spPr>
              <a:xfrm>
                <a:off x="1072346" y="5044161"/>
                <a:ext cx="40489" cy="55518"/>
              </a:xfrm>
              <a:custGeom>
                <a:avLst/>
                <a:gdLst/>
                <a:ahLst/>
                <a:cxnLst/>
                <a:rect l="l" t="t" r="r" b="b"/>
                <a:pathLst>
                  <a:path w="951" h="1304" extrusionOk="0">
                    <a:moveTo>
                      <a:pt x="586" y="1"/>
                    </a:moveTo>
                    <a:cubicBezTo>
                      <a:pt x="529" y="1"/>
                      <a:pt x="481" y="47"/>
                      <a:pt x="466" y="106"/>
                    </a:cubicBezTo>
                    <a:lnTo>
                      <a:pt x="56" y="944"/>
                    </a:lnTo>
                    <a:cubicBezTo>
                      <a:pt x="0" y="1056"/>
                      <a:pt x="38" y="1187"/>
                      <a:pt x="149" y="1243"/>
                    </a:cubicBezTo>
                    <a:lnTo>
                      <a:pt x="280" y="1298"/>
                    </a:lnTo>
                    <a:cubicBezTo>
                      <a:pt x="293" y="1302"/>
                      <a:pt x="305" y="1303"/>
                      <a:pt x="318" y="1303"/>
                    </a:cubicBezTo>
                    <a:cubicBezTo>
                      <a:pt x="379" y="1303"/>
                      <a:pt x="435" y="1267"/>
                      <a:pt x="466" y="1205"/>
                    </a:cubicBezTo>
                    <a:lnTo>
                      <a:pt x="895" y="348"/>
                    </a:lnTo>
                    <a:cubicBezTo>
                      <a:pt x="951" y="236"/>
                      <a:pt x="914" y="106"/>
                      <a:pt x="802" y="50"/>
                    </a:cubicBezTo>
                    <a:lnTo>
                      <a:pt x="634" y="12"/>
                    </a:lnTo>
                    <a:cubicBezTo>
                      <a:pt x="618" y="4"/>
                      <a:pt x="601" y="1"/>
                      <a:pt x="5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4"/>
              <p:cNvSpPr/>
              <p:nvPr/>
            </p:nvSpPr>
            <p:spPr>
              <a:xfrm>
                <a:off x="861263" y="4788167"/>
                <a:ext cx="40531" cy="55220"/>
              </a:xfrm>
              <a:custGeom>
                <a:avLst/>
                <a:gdLst/>
                <a:ahLst/>
                <a:cxnLst/>
                <a:rect l="l" t="t" r="r" b="b"/>
                <a:pathLst>
                  <a:path w="952" h="1297" extrusionOk="0">
                    <a:moveTo>
                      <a:pt x="607" y="0"/>
                    </a:moveTo>
                    <a:cubicBezTo>
                      <a:pt x="535" y="0"/>
                      <a:pt x="479" y="37"/>
                      <a:pt x="448" y="98"/>
                    </a:cubicBezTo>
                    <a:lnTo>
                      <a:pt x="56" y="956"/>
                    </a:lnTo>
                    <a:cubicBezTo>
                      <a:pt x="1" y="1049"/>
                      <a:pt x="38" y="1179"/>
                      <a:pt x="150" y="1235"/>
                    </a:cubicBezTo>
                    <a:lnTo>
                      <a:pt x="280" y="1291"/>
                    </a:lnTo>
                    <a:cubicBezTo>
                      <a:pt x="293" y="1295"/>
                      <a:pt x="307" y="1296"/>
                      <a:pt x="320" y="1296"/>
                    </a:cubicBezTo>
                    <a:cubicBezTo>
                      <a:pt x="380" y="1296"/>
                      <a:pt x="436" y="1263"/>
                      <a:pt x="467" y="1217"/>
                    </a:cubicBezTo>
                    <a:lnTo>
                      <a:pt x="895" y="359"/>
                    </a:lnTo>
                    <a:cubicBezTo>
                      <a:pt x="951" y="229"/>
                      <a:pt x="914" y="98"/>
                      <a:pt x="802" y="43"/>
                    </a:cubicBezTo>
                    <a:lnTo>
                      <a:pt x="653" y="5"/>
                    </a:lnTo>
                    <a:cubicBezTo>
                      <a:pt x="637" y="2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4"/>
              <p:cNvSpPr/>
              <p:nvPr/>
            </p:nvSpPr>
            <p:spPr>
              <a:xfrm>
                <a:off x="1014403" y="4865182"/>
                <a:ext cx="51643" cy="70504"/>
              </a:xfrm>
              <a:custGeom>
                <a:avLst/>
                <a:gdLst/>
                <a:ahLst/>
                <a:cxnLst/>
                <a:rect l="l" t="t" r="r" b="b"/>
                <a:pathLst>
                  <a:path w="1213" h="1656" extrusionOk="0">
                    <a:moveTo>
                      <a:pt x="766" y="1"/>
                    </a:moveTo>
                    <a:cubicBezTo>
                      <a:pt x="686" y="1"/>
                      <a:pt x="611" y="53"/>
                      <a:pt x="579" y="135"/>
                    </a:cubicBezTo>
                    <a:lnTo>
                      <a:pt x="75" y="1216"/>
                    </a:lnTo>
                    <a:cubicBezTo>
                      <a:pt x="1" y="1346"/>
                      <a:pt x="57" y="1514"/>
                      <a:pt x="187" y="1588"/>
                    </a:cubicBezTo>
                    <a:lnTo>
                      <a:pt x="355" y="1644"/>
                    </a:lnTo>
                    <a:cubicBezTo>
                      <a:pt x="375" y="1652"/>
                      <a:pt x="395" y="1656"/>
                      <a:pt x="414" y="1656"/>
                    </a:cubicBezTo>
                    <a:cubicBezTo>
                      <a:pt x="485" y="1656"/>
                      <a:pt x="549" y="1606"/>
                      <a:pt x="579" y="1532"/>
                    </a:cubicBezTo>
                    <a:lnTo>
                      <a:pt x="1138" y="451"/>
                    </a:lnTo>
                    <a:cubicBezTo>
                      <a:pt x="1212" y="302"/>
                      <a:pt x="1156" y="135"/>
                      <a:pt x="1007" y="60"/>
                    </a:cubicBezTo>
                    <a:lnTo>
                      <a:pt x="802" y="4"/>
                    </a:lnTo>
                    <a:cubicBezTo>
                      <a:pt x="790" y="2"/>
                      <a:pt x="778" y="1"/>
                      <a:pt x="7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4"/>
              <p:cNvSpPr/>
              <p:nvPr/>
            </p:nvSpPr>
            <p:spPr>
              <a:xfrm>
                <a:off x="617654" y="4754832"/>
                <a:ext cx="52410" cy="69908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1642" extrusionOk="0">
                    <a:moveTo>
                      <a:pt x="774" y="1"/>
                    </a:moveTo>
                    <a:cubicBezTo>
                      <a:pt x="698" y="1"/>
                      <a:pt x="628" y="40"/>
                      <a:pt x="597" y="117"/>
                    </a:cubicBezTo>
                    <a:lnTo>
                      <a:pt x="75" y="1198"/>
                    </a:lnTo>
                    <a:cubicBezTo>
                      <a:pt x="1" y="1329"/>
                      <a:pt x="57" y="1496"/>
                      <a:pt x="187" y="1571"/>
                    </a:cubicBezTo>
                    <a:lnTo>
                      <a:pt x="355" y="1627"/>
                    </a:lnTo>
                    <a:cubicBezTo>
                      <a:pt x="379" y="1637"/>
                      <a:pt x="404" y="1641"/>
                      <a:pt x="429" y="1641"/>
                    </a:cubicBezTo>
                    <a:cubicBezTo>
                      <a:pt x="501" y="1641"/>
                      <a:pt x="569" y="1603"/>
                      <a:pt x="597" y="1534"/>
                    </a:cubicBezTo>
                    <a:lnTo>
                      <a:pt x="1138" y="453"/>
                    </a:lnTo>
                    <a:cubicBezTo>
                      <a:pt x="1231" y="304"/>
                      <a:pt x="1156" y="117"/>
                      <a:pt x="1007" y="61"/>
                    </a:cubicBezTo>
                    <a:lnTo>
                      <a:pt x="821" y="5"/>
                    </a:lnTo>
                    <a:cubicBezTo>
                      <a:pt x="805" y="2"/>
                      <a:pt x="790" y="1"/>
                      <a:pt x="7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4"/>
              <p:cNvSpPr/>
              <p:nvPr/>
            </p:nvSpPr>
            <p:spPr>
              <a:xfrm>
                <a:off x="1453215" y="4942155"/>
                <a:ext cx="51643" cy="70206"/>
              </a:xfrm>
              <a:custGeom>
                <a:avLst/>
                <a:gdLst/>
                <a:ahLst/>
                <a:cxnLst/>
                <a:rect l="l" t="t" r="r" b="b"/>
                <a:pathLst>
                  <a:path w="1213" h="1649" extrusionOk="0">
                    <a:moveTo>
                      <a:pt x="766" y="0"/>
                    </a:moveTo>
                    <a:cubicBezTo>
                      <a:pt x="686" y="0"/>
                      <a:pt x="611" y="53"/>
                      <a:pt x="578" y="135"/>
                    </a:cubicBezTo>
                    <a:lnTo>
                      <a:pt x="75" y="1216"/>
                    </a:lnTo>
                    <a:cubicBezTo>
                      <a:pt x="1" y="1346"/>
                      <a:pt x="38" y="1514"/>
                      <a:pt x="187" y="1588"/>
                    </a:cubicBezTo>
                    <a:lnTo>
                      <a:pt x="355" y="1644"/>
                    </a:lnTo>
                    <a:cubicBezTo>
                      <a:pt x="370" y="1647"/>
                      <a:pt x="386" y="1649"/>
                      <a:pt x="401" y="1649"/>
                    </a:cubicBezTo>
                    <a:cubicBezTo>
                      <a:pt x="477" y="1649"/>
                      <a:pt x="547" y="1610"/>
                      <a:pt x="578" y="1532"/>
                    </a:cubicBezTo>
                    <a:lnTo>
                      <a:pt x="1138" y="451"/>
                    </a:lnTo>
                    <a:cubicBezTo>
                      <a:pt x="1212" y="302"/>
                      <a:pt x="1156" y="135"/>
                      <a:pt x="1007" y="60"/>
                    </a:cubicBezTo>
                    <a:lnTo>
                      <a:pt x="802" y="4"/>
                    </a:lnTo>
                    <a:cubicBezTo>
                      <a:pt x="790" y="2"/>
                      <a:pt x="778" y="0"/>
                      <a:pt x="7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4"/>
              <p:cNvSpPr/>
              <p:nvPr/>
            </p:nvSpPr>
            <p:spPr>
              <a:xfrm>
                <a:off x="704931" y="4998437"/>
                <a:ext cx="52410" cy="69780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1639" extrusionOk="0">
                    <a:moveTo>
                      <a:pt x="775" y="1"/>
                    </a:moveTo>
                    <a:cubicBezTo>
                      <a:pt x="698" y="1"/>
                      <a:pt x="628" y="40"/>
                      <a:pt x="597" y="117"/>
                    </a:cubicBezTo>
                    <a:lnTo>
                      <a:pt x="75" y="1198"/>
                    </a:lnTo>
                    <a:cubicBezTo>
                      <a:pt x="1" y="1329"/>
                      <a:pt x="57" y="1496"/>
                      <a:pt x="206" y="1571"/>
                    </a:cubicBezTo>
                    <a:lnTo>
                      <a:pt x="355" y="1627"/>
                    </a:lnTo>
                    <a:cubicBezTo>
                      <a:pt x="375" y="1635"/>
                      <a:pt x="397" y="1639"/>
                      <a:pt x="418" y="1639"/>
                    </a:cubicBezTo>
                    <a:cubicBezTo>
                      <a:pt x="494" y="1639"/>
                      <a:pt x="568" y="1592"/>
                      <a:pt x="597" y="1534"/>
                    </a:cubicBezTo>
                    <a:lnTo>
                      <a:pt x="1138" y="434"/>
                    </a:lnTo>
                    <a:cubicBezTo>
                      <a:pt x="1231" y="304"/>
                      <a:pt x="1156" y="117"/>
                      <a:pt x="1007" y="61"/>
                    </a:cubicBezTo>
                    <a:lnTo>
                      <a:pt x="821" y="5"/>
                    </a:lnTo>
                    <a:cubicBezTo>
                      <a:pt x="805" y="2"/>
                      <a:pt x="790" y="1"/>
                      <a:pt x="7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4"/>
              <p:cNvSpPr/>
              <p:nvPr/>
            </p:nvSpPr>
            <p:spPr>
              <a:xfrm>
                <a:off x="1291348" y="5063489"/>
                <a:ext cx="41298" cy="5522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297" extrusionOk="0">
                    <a:moveTo>
                      <a:pt x="615" y="1"/>
                    </a:moveTo>
                    <a:cubicBezTo>
                      <a:pt x="554" y="1"/>
                      <a:pt x="497" y="37"/>
                      <a:pt x="466" y="99"/>
                    </a:cubicBezTo>
                    <a:lnTo>
                      <a:pt x="56" y="938"/>
                    </a:lnTo>
                    <a:cubicBezTo>
                      <a:pt x="0" y="1049"/>
                      <a:pt x="56" y="1180"/>
                      <a:pt x="150" y="1236"/>
                    </a:cubicBezTo>
                    <a:lnTo>
                      <a:pt x="280" y="1292"/>
                    </a:lnTo>
                    <a:cubicBezTo>
                      <a:pt x="293" y="1295"/>
                      <a:pt x="306" y="1297"/>
                      <a:pt x="320" y="1297"/>
                    </a:cubicBezTo>
                    <a:cubicBezTo>
                      <a:pt x="384" y="1297"/>
                      <a:pt x="451" y="1260"/>
                      <a:pt x="466" y="1199"/>
                    </a:cubicBezTo>
                    <a:lnTo>
                      <a:pt x="914" y="341"/>
                    </a:lnTo>
                    <a:cubicBezTo>
                      <a:pt x="970" y="229"/>
                      <a:pt x="932" y="99"/>
                      <a:pt x="802" y="43"/>
                    </a:cubicBezTo>
                    <a:lnTo>
                      <a:pt x="653" y="6"/>
                    </a:lnTo>
                    <a:cubicBezTo>
                      <a:pt x="640" y="3"/>
                      <a:pt x="627" y="1"/>
                      <a:pt x="6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4"/>
          <p:cNvSpPr txBox="1">
            <a:spLocks noGrp="1"/>
          </p:cNvSpPr>
          <p:nvPr>
            <p:ph type="title"/>
          </p:nvPr>
        </p:nvSpPr>
        <p:spPr>
          <a:xfrm>
            <a:off x="720000" y="52247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"/>
          <p:cNvSpPr txBox="1">
            <a:spLocks noGrp="1"/>
          </p:cNvSpPr>
          <p:nvPr>
            <p:ph type="body" idx="1"/>
          </p:nvPr>
        </p:nvSpPr>
        <p:spPr>
          <a:xfrm>
            <a:off x="720000" y="1317150"/>
            <a:ext cx="7704000" cy="29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accent2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"/>
          <p:cNvSpPr txBox="1">
            <a:spLocks noGrp="1"/>
          </p:cNvSpPr>
          <p:nvPr>
            <p:ph type="subTitle" idx="1"/>
          </p:nvPr>
        </p:nvSpPr>
        <p:spPr>
          <a:xfrm>
            <a:off x="1354425" y="1608175"/>
            <a:ext cx="2518500" cy="88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2"/>
          </p:nvPr>
        </p:nvSpPr>
        <p:spPr>
          <a:xfrm>
            <a:off x="1354413" y="2490150"/>
            <a:ext cx="2518500" cy="104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subTitle" idx="3"/>
          </p:nvPr>
        </p:nvSpPr>
        <p:spPr>
          <a:xfrm>
            <a:off x="5271100" y="1608175"/>
            <a:ext cx="2518500" cy="88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ubTitle" idx="4"/>
          </p:nvPr>
        </p:nvSpPr>
        <p:spPr>
          <a:xfrm>
            <a:off x="5271088" y="2490150"/>
            <a:ext cx="2518500" cy="104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85" name="Google Shape;85;p5"/>
          <p:cNvGrpSpPr/>
          <p:nvPr/>
        </p:nvGrpSpPr>
        <p:grpSpPr>
          <a:xfrm>
            <a:off x="-1753067" y="4012538"/>
            <a:ext cx="3424362" cy="2579218"/>
            <a:chOff x="-1753067" y="4012538"/>
            <a:chExt cx="3424362" cy="2579218"/>
          </a:xfrm>
        </p:grpSpPr>
        <p:sp>
          <p:nvSpPr>
            <p:cNvPr id="86" name="Google Shape;86;p5"/>
            <p:cNvSpPr/>
            <p:nvPr/>
          </p:nvSpPr>
          <p:spPr>
            <a:xfrm>
              <a:off x="-1753067" y="4012538"/>
              <a:ext cx="2543879" cy="2045436"/>
            </a:xfrm>
            <a:custGeom>
              <a:avLst/>
              <a:gdLst/>
              <a:ahLst/>
              <a:cxnLst/>
              <a:rect l="l" t="t" r="r" b="b"/>
              <a:pathLst>
                <a:path w="75784" h="60935" extrusionOk="0">
                  <a:moveTo>
                    <a:pt x="15683" y="1"/>
                  </a:moveTo>
                  <a:cubicBezTo>
                    <a:pt x="12063" y="1"/>
                    <a:pt x="8783" y="1433"/>
                    <a:pt x="6021" y="3864"/>
                  </a:cubicBezTo>
                  <a:cubicBezTo>
                    <a:pt x="1" y="9176"/>
                    <a:pt x="2163" y="20061"/>
                    <a:pt x="11016" y="28001"/>
                  </a:cubicBezTo>
                  <a:lnTo>
                    <a:pt x="11221" y="28187"/>
                  </a:lnTo>
                  <a:cubicBezTo>
                    <a:pt x="12563" y="29361"/>
                    <a:pt x="13457" y="30852"/>
                    <a:pt x="13625" y="32250"/>
                  </a:cubicBezTo>
                  <a:cubicBezTo>
                    <a:pt x="14538" y="39687"/>
                    <a:pt x="19776" y="48111"/>
                    <a:pt x="28573" y="54355"/>
                  </a:cubicBezTo>
                  <a:cubicBezTo>
                    <a:pt x="34239" y="58381"/>
                    <a:pt x="41359" y="60692"/>
                    <a:pt x="47565" y="60935"/>
                  </a:cubicBezTo>
                  <a:lnTo>
                    <a:pt x="75783" y="23621"/>
                  </a:lnTo>
                  <a:cubicBezTo>
                    <a:pt x="74386" y="18998"/>
                    <a:pt x="71254" y="14190"/>
                    <a:pt x="66595" y="10127"/>
                  </a:cubicBezTo>
                  <a:cubicBezTo>
                    <a:pt x="60385" y="4702"/>
                    <a:pt x="52912" y="1803"/>
                    <a:pt x="46548" y="1803"/>
                  </a:cubicBezTo>
                  <a:cubicBezTo>
                    <a:pt x="42482" y="1803"/>
                    <a:pt x="38869" y="2986"/>
                    <a:pt x="36326" y="5448"/>
                  </a:cubicBezTo>
                  <a:cubicBezTo>
                    <a:pt x="36010" y="5747"/>
                    <a:pt x="35711" y="6082"/>
                    <a:pt x="35432" y="6418"/>
                  </a:cubicBezTo>
                  <a:cubicBezTo>
                    <a:pt x="34855" y="7124"/>
                    <a:pt x="33946" y="7470"/>
                    <a:pt x="32904" y="7470"/>
                  </a:cubicBezTo>
                  <a:cubicBezTo>
                    <a:pt x="31556" y="7470"/>
                    <a:pt x="29985" y="6891"/>
                    <a:pt x="28629" y="5765"/>
                  </a:cubicBezTo>
                  <a:lnTo>
                    <a:pt x="28442" y="5616"/>
                  </a:lnTo>
                  <a:cubicBezTo>
                    <a:pt x="23942" y="1688"/>
                    <a:pt x="19612" y="1"/>
                    <a:pt x="15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" name="Google Shape;87;p5"/>
            <p:cNvGrpSpPr/>
            <p:nvPr/>
          </p:nvGrpSpPr>
          <p:grpSpPr>
            <a:xfrm>
              <a:off x="-917632" y="4620203"/>
              <a:ext cx="2588927" cy="1971554"/>
              <a:chOff x="-765482" y="4620203"/>
              <a:chExt cx="2588927" cy="1971554"/>
            </a:xfrm>
          </p:grpSpPr>
          <p:sp>
            <p:nvSpPr>
              <p:cNvPr id="88" name="Google Shape;88;p5"/>
              <p:cNvSpPr/>
              <p:nvPr/>
            </p:nvSpPr>
            <p:spPr>
              <a:xfrm>
                <a:off x="-765482" y="4620203"/>
                <a:ext cx="2588927" cy="1971554"/>
              </a:xfrm>
              <a:custGeom>
                <a:avLst/>
                <a:gdLst/>
                <a:ahLst/>
                <a:cxnLst/>
                <a:rect l="l" t="t" r="r" b="b"/>
                <a:pathLst>
                  <a:path w="77126" h="58734" extrusionOk="0">
                    <a:moveTo>
                      <a:pt x="48466" y="1"/>
                    </a:moveTo>
                    <a:cubicBezTo>
                      <a:pt x="42896" y="1"/>
                      <a:pt x="38070" y="1823"/>
                      <a:pt x="35320" y="5462"/>
                    </a:cubicBezTo>
                    <a:cubicBezTo>
                      <a:pt x="35059" y="5816"/>
                      <a:pt x="34798" y="6170"/>
                      <a:pt x="34593" y="6562"/>
                    </a:cubicBezTo>
                    <a:cubicBezTo>
                      <a:pt x="34014" y="7547"/>
                      <a:pt x="32837" y="8056"/>
                      <a:pt x="31449" y="8056"/>
                    </a:cubicBezTo>
                    <a:cubicBezTo>
                      <a:pt x="30289" y="8056"/>
                      <a:pt x="28982" y="7701"/>
                      <a:pt x="27752" y="6972"/>
                    </a:cubicBezTo>
                    <a:cubicBezTo>
                      <a:pt x="27678" y="6916"/>
                      <a:pt x="27603" y="6878"/>
                      <a:pt x="27566" y="6841"/>
                    </a:cubicBezTo>
                    <a:cubicBezTo>
                      <a:pt x="23433" y="4244"/>
                      <a:pt x="19647" y="3104"/>
                      <a:pt x="16282" y="3104"/>
                    </a:cubicBezTo>
                    <a:cubicBezTo>
                      <a:pt x="11727" y="3104"/>
                      <a:pt x="7945" y="5195"/>
                      <a:pt x="5126" y="8593"/>
                    </a:cubicBezTo>
                    <a:cubicBezTo>
                      <a:pt x="0" y="14762"/>
                      <a:pt x="3840" y="25200"/>
                      <a:pt x="13792" y="31649"/>
                    </a:cubicBezTo>
                    <a:lnTo>
                      <a:pt x="14035" y="31816"/>
                    </a:lnTo>
                    <a:cubicBezTo>
                      <a:pt x="15563" y="32767"/>
                      <a:pt x="16663" y="34109"/>
                      <a:pt x="17054" y="35469"/>
                    </a:cubicBezTo>
                    <a:cubicBezTo>
                      <a:pt x="19104" y="42664"/>
                      <a:pt x="25572" y="50175"/>
                      <a:pt x="35226" y="54984"/>
                    </a:cubicBezTo>
                    <a:cubicBezTo>
                      <a:pt x="40263" y="57487"/>
                      <a:pt x="46067" y="58733"/>
                      <a:pt x="51367" y="58733"/>
                    </a:cubicBezTo>
                    <a:cubicBezTo>
                      <a:pt x="52619" y="58733"/>
                      <a:pt x="53842" y="58664"/>
                      <a:pt x="55020" y="58525"/>
                    </a:cubicBezTo>
                    <a:lnTo>
                      <a:pt x="77125" y="17297"/>
                    </a:lnTo>
                    <a:cubicBezTo>
                      <a:pt x="75019" y="12954"/>
                      <a:pt x="71179" y="8686"/>
                      <a:pt x="65942" y="5387"/>
                    </a:cubicBezTo>
                    <a:cubicBezTo>
                      <a:pt x="60252" y="1795"/>
                      <a:pt x="53992" y="1"/>
                      <a:pt x="484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5"/>
              <p:cNvSpPr/>
              <p:nvPr/>
            </p:nvSpPr>
            <p:spPr>
              <a:xfrm>
                <a:off x="1288964" y="4808006"/>
                <a:ext cx="41298" cy="55177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296" extrusionOk="0">
                    <a:moveTo>
                      <a:pt x="596" y="0"/>
                    </a:moveTo>
                    <a:cubicBezTo>
                      <a:pt x="536" y="0"/>
                      <a:pt x="482" y="37"/>
                      <a:pt x="467" y="98"/>
                    </a:cubicBezTo>
                    <a:lnTo>
                      <a:pt x="56" y="937"/>
                    </a:lnTo>
                    <a:cubicBezTo>
                      <a:pt x="1" y="1049"/>
                      <a:pt x="38" y="1179"/>
                      <a:pt x="150" y="1235"/>
                    </a:cubicBezTo>
                    <a:lnTo>
                      <a:pt x="280" y="1291"/>
                    </a:lnTo>
                    <a:cubicBezTo>
                      <a:pt x="293" y="1294"/>
                      <a:pt x="306" y="1296"/>
                      <a:pt x="318" y="1296"/>
                    </a:cubicBezTo>
                    <a:cubicBezTo>
                      <a:pt x="379" y="1296"/>
                      <a:pt x="436" y="1260"/>
                      <a:pt x="467" y="1198"/>
                    </a:cubicBezTo>
                    <a:lnTo>
                      <a:pt x="895" y="341"/>
                    </a:lnTo>
                    <a:cubicBezTo>
                      <a:pt x="970" y="229"/>
                      <a:pt x="914" y="98"/>
                      <a:pt x="802" y="42"/>
                    </a:cubicBezTo>
                    <a:lnTo>
                      <a:pt x="634" y="5"/>
                    </a:lnTo>
                    <a:cubicBezTo>
                      <a:pt x="621" y="2"/>
                      <a:pt x="609" y="0"/>
                      <a:pt x="5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5"/>
              <p:cNvSpPr/>
              <p:nvPr/>
            </p:nvSpPr>
            <p:spPr>
              <a:xfrm>
                <a:off x="467708" y="4966720"/>
                <a:ext cx="41298" cy="55177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296" extrusionOk="0">
                    <a:moveTo>
                      <a:pt x="614" y="0"/>
                    </a:moveTo>
                    <a:cubicBezTo>
                      <a:pt x="553" y="0"/>
                      <a:pt x="497" y="36"/>
                      <a:pt x="466" y="98"/>
                    </a:cubicBezTo>
                    <a:lnTo>
                      <a:pt x="56" y="937"/>
                    </a:lnTo>
                    <a:cubicBezTo>
                      <a:pt x="0" y="1049"/>
                      <a:pt x="56" y="1179"/>
                      <a:pt x="149" y="1235"/>
                    </a:cubicBezTo>
                    <a:lnTo>
                      <a:pt x="280" y="1291"/>
                    </a:lnTo>
                    <a:cubicBezTo>
                      <a:pt x="292" y="1294"/>
                      <a:pt x="305" y="1296"/>
                      <a:pt x="318" y="1296"/>
                    </a:cubicBezTo>
                    <a:cubicBezTo>
                      <a:pt x="379" y="1296"/>
                      <a:pt x="435" y="1259"/>
                      <a:pt x="466" y="1198"/>
                    </a:cubicBezTo>
                    <a:lnTo>
                      <a:pt x="895" y="340"/>
                    </a:lnTo>
                    <a:cubicBezTo>
                      <a:pt x="969" y="229"/>
                      <a:pt x="913" y="98"/>
                      <a:pt x="801" y="42"/>
                    </a:cubicBezTo>
                    <a:lnTo>
                      <a:pt x="652" y="5"/>
                    </a:lnTo>
                    <a:cubicBezTo>
                      <a:pt x="640" y="2"/>
                      <a:pt x="627" y="0"/>
                      <a:pt x="6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5"/>
              <p:cNvSpPr/>
              <p:nvPr/>
            </p:nvSpPr>
            <p:spPr>
              <a:xfrm>
                <a:off x="1072346" y="5044161"/>
                <a:ext cx="40489" cy="55518"/>
              </a:xfrm>
              <a:custGeom>
                <a:avLst/>
                <a:gdLst/>
                <a:ahLst/>
                <a:cxnLst/>
                <a:rect l="l" t="t" r="r" b="b"/>
                <a:pathLst>
                  <a:path w="951" h="1304" extrusionOk="0">
                    <a:moveTo>
                      <a:pt x="586" y="1"/>
                    </a:moveTo>
                    <a:cubicBezTo>
                      <a:pt x="529" y="1"/>
                      <a:pt x="481" y="47"/>
                      <a:pt x="466" y="106"/>
                    </a:cubicBezTo>
                    <a:lnTo>
                      <a:pt x="56" y="944"/>
                    </a:lnTo>
                    <a:cubicBezTo>
                      <a:pt x="0" y="1056"/>
                      <a:pt x="38" y="1187"/>
                      <a:pt x="149" y="1243"/>
                    </a:cubicBezTo>
                    <a:lnTo>
                      <a:pt x="280" y="1298"/>
                    </a:lnTo>
                    <a:cubicBezTo>
                      <a:pt x="293" y="1302"/>
                      <a:pt x="305" y="1303"/>
                      <a:pt x="318" y="1303"/>
                    </a:cubicBezTo>
                    <a:cubicBezTo>
                      <a:pt x="379" y="1303"/>
                      <a:pt x="435" y="1267"/>
                      <a:pt x="466" y="1205"/>
                    </a:cubicBezTo>
                    <a:lnTo>
                      <a:pt x="895" y="348"/>
                    </a:lnTo>
                    <a:cubicBezTo>
                      <a:pt x="951" y="236"/>
                      <a:pt x="914" y="106"/>
                      <a:pt x="802" y="50"/>
                    </a:cubicBezTo>
                    <a:lnTo>
                      <a:pt x="634" y="12"/>
                    </a:lnTo>
                    <a:cubicBezTo>
                      <a:pt x="618" y="4"/>
                      <a:pt x="601" y="1"/>
                      <a:pt x="5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861263" y="4788167"/>
                <a:ext cx="40531" cy="55220"/>
              </a:xfrm>
              <a:custGeom>
                <a:avLst/>
                <a:gdLst/>
                <a:ahLst/>
                <a:cxnLst/>
                <a:rect l="l" t="t" r="r" b="b"/>
                <a:pathLst>
                  <a:path w="952" h="1297" extrusionOk="0">
                    <a:moveTo>
                      <a:pt x="607" y="0"/>
                    </a:moveTo>
                    <a:cubicBezTo>
                      <a:pt x="535" y="0"/>
                      <a:pt x="479" y="37"/>
                      <a:pt x="448" y="98"/>
                    </a:cubicBezTo>
                    <a:lnTo>
                      <a:pt x="56" y="956"/>
                    </a:lnTo>
                    <a:cubicBezTo>
                      <a:pt x="1" y="1049"/>
                      <a:pt x="38" y="1179"/>
                      <a:pt x="150" y="1235"/>
                    </a:cubicBezTo>
                    <a:lnTo>
                      <a:pt x="280" y="1291"/>
                    </a:lnTo>
                    <a:cubicBezTo>
                      <a:pt x="293" y="1295"/>
                      <a:pt x="307" y="1296"/>
                      <a:pt x="320" y="1296"/>
                    </a:cubicBezTo>
                    <a:cubicBezTo>
                      <a:pt x="380" y="1296"/>
                      <a:pt x="436" y="1263"/>
                      <a:pt x="467" y="1217"/>
                    </a:cubicBezTo>
                    <a:lnTo>
                      <a:pt x="895" y="359"/>
                    </a:lnTo>
                    <a:cubicBezTo>
                      <a:pt x="951" y="229"/>
                      <a:pt x="914" y="98"/>
                      <a:pt x="802" y="43"/>
                    </a:cubicBezTo>
                    <a:lnTo>
                      <a:pt x="653" y="5"/>
                    </a:lnTo>
                    <a:cubicBezTo>
                      <a:pt x="637" y="2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1014403" y="4865182"/>
                <a:ext cx="51643" cy="70504"/>
              </a:xfrm>
              <a:custGeom>
                <a:avLst/>
                <a:gdLst/>
                <a:ahLst/>
                <a:cxnLst/>
                <a:rect l="l" t="t" r="r" b="b"/>
                <a:pathLst>
                  <a:path w="1213" h="1656" extrusionOk="0">
                    <a:moveTo>
                      <a:pt x="766" y="1"/>
                    </a:moveTo>
                    <a:cubicBezTo>
                      <a:pt x="686" y="1"/>
                      <a:pt x="611" y="53"/>
                      <a:pt x="579" y="135"/>
                    </a:cubicBezTo>
                    <a:lnTo>
                      <a:pt x="75" y="1216"/>
                    </a:lnTo>
                    <a:cubicBezTo>
                      <a:pt x="1" y="1346"/>
                      <a:pt x="57" y="1514"/>
                      <a:pt x="187" y="1588"/>
                    </a:cubicBezTo>
                    <a:lnTo>
                      <a:pt x="355" y="1644"/>
                    </a:lnTo>
                    <a:cubicBezTo>
                      <a:pt x="375" y="1652"/>
                      <a:pt x="395" y="1656"/>
                      <a:pt x="414" y="1656"/>
                    </a:cubicBezTo>
                    <a:cubicBezTo>
                      <a:pt x="485" y="1656"/>
                      <a:pt x="549" y="1606"/>
                      <a:pt x="579" y="1532"/>
                    </a:cubicBezTo>
                    <a:lnTo>
                      <a:pt x="1138" y="451"/>
                    </a:lnTo>
                    <a:cubicBezTo>
                      <a:pt x="1212" y="302"/>
                      <a:pt x="1156" y="135"/>
                      <a:pt x="1007" y="60"/>
                    </a:cubicBezTo>
                    <a:lnTo>
                      <a:pt x="802" y="4"/>
                    </a:lnTo>
                    <a:cubicBezTo>
                      <a:pt x="790" y="2"/>
                      <a:pt x="778" y="1"/>
                      <a:pt x="7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5"/>
              <p:cNvSpPr/>
              <p:nvPr/>
            </p:nvSpPr>
            <p:spPr>
              <a:xfrm>
                <a:off x="617654" y="4754832"/>
                <a:ext cx="52410" cy="69908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1642" extrusionOk="0">
                    <a:moveTo>
                      <a:pt x="774" y="1"/>
                    </a:moveTo>
                    <a:cubicBezTo>
                      <a:pt x="698" y="1"/>
                      <a:pt x="628" y="40"/>
                      <a:pt x="597" y="117"/>
                    </a:cubicBezTo>
                    <a:lnTo>
                      <a:pt x="75" y="1198"/>
                    </a:lnTo>
                    <a:cubicBezTo>
                      <a:pt x="1" y="1329"/>
                      <a:pt x="57" y="1496"/>
                      <a:pt x="187" y="1571"/>
                    </a:cubicBezTo>
                    <a:lnTo>
                      <a:pt x="355" y="1627"/>
                    </a:lnTo>
                    <a:cubicBezTo>
                      <a:pt x="379" y="1637"/>
                      <a:pt x="404" y="1641"/>
                      <a:pt x="429" y="1641"/>
                    </a:cubicBezTo>
                    <a:cubicBezTo>
                      <a:pt x="501" y="1641"/>
                      <a:pt x="569" y="1603"/>
                      <a:pt x="597" y="1534"/>
                    </a:cubicBezTo>
                    <a:lnTo>
                      <a:pt x="1138" y="453"/>
                    </a:lnTo>
                    <a:cubicBezTo>
                      <a:pt x="1231" y="304"/>
                      <a:pt x="1156" y="117"/>
                      <a:pt x="1007" y="61"/>
                    </a:cubicBezTo>
                    <a:lnTo>
                      <a:pt x="821" y="5"/>
                    </a:lnTo>
                    <a:cubicBezTo>
                      <a:pt x="805" y="2"/>
                      <a:pt x="790" y="1"/>
                      <a:pt x="7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5"/>
              <p:cNvSpPr/>
              <p:nvPr/>
            </p:nvSpPr>
            <p:spPr>
              <a:xfrm>
                <a:off x="1453215" y="4942155"/>
                <a:ext cx="51643" cy="70206"/>
              </a:xfrm>
              <a:custGeom>
                <a:avLst/>
                <a:gdLst/>
                <a:ahLst/>
                <a:cxnLst/>
                <a:rect l="l" t="t" r="r" b="b"/>
                <a:pathLst>
                  <a:path w="1213" h="1649" extrusionOk="0">
                    <a:moveTo>
                      <a:pt x="766" y="0"/>
                    </a:moveTo>
                    <a:cubicBezTo>
                      <a:pt x="686" y="0"/>
                      <a:pt x="611" y="53"/>
                      <a:pt x="578" y="135"/>
                    </a:cubicBezTo>
                    <a:lnTo>
                      <a:pt x="75" y="1216"/>
                    </a:lnTo>
                    <a:cubicBezTo>
                      <a:pt x="1" y="1346"/>
                      <a:pt x="38" y="1514"/>
                      <a:pt x="187" y="1588"/>
                    </a:cubicBezTo>
                    <a:lnTo>
                      <a:pt x="355" y="1644"/>
                    </a:lnTo>
                    <a:cubicBezTo>
                      <a:pt x="370" y="1647"/>
                      <a:pt x="386" y="1649"/>
                      <a:pt x="401" y="1649"/>
                    </a:cubicBezTo>
                    <a:cubicBezTo>
                      <a:pt x="477" y="1649"/>
                      <a:pt x="547" y="1610"/>
                      <a:pt x="578" y="1532"/>
                    </a:cubicBezTo>
                    <a:lnTo>
                      <a:pt x="1138" y="451"/>
                    </a:lnTo>
                    <a:cubicBezTo>
                      <a:pt x="1212" y="302"/>
                      <a:pt x="1156" y="135"/>
                      <a:pt x="1007" y="60"/>
                    </a:cubicBezTo>
                    <a:lnTo>
                      <a:pt x="802" y="4"/>
                    </a:lnTo>
                    <a:cubicBezTo>
                      <a:pt x="790" y="2"/>
                      <a:pt x="778" y="0"/>
                      <a:pt x="7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5"/>
              <p:cNvSpPr/>
              <p:nvPr/>
            </p:nvSpPr>
            <p:spPr>
              <a:xfrm>
                <a:off x="704931" y="4998437"/>
                <a:ext cx="52410" cy="69780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1639" extrusionOk="0">
                    <a:moveTo>
                      <a:pt x="775" y="1"/>
                    </a:moveTo>
                    <a:cubicBezTo>
                      <a:pt x="698" y="1"/>
                      <a:pt x="628" y="40"/>
                      <a:pt x="597" y="117"/>
                    </a:cubicBezTo>
                    <a:lnTo>
                      <a:pt x="75" y="1198"/>
                    </a:lnTo>
                    <a:cubicBezTo>
                      <a:pt x="1" y="1329"/>
                      <a:pt x="57" y="1496"/>
                      <a:pt x="206" y="1571"/>
                    </a:cubicBezTo>
                    <a:lnTo>
                      <a:pt x="355" y="1627"/>
                    </a:lnTo>
                    <a:cubicBezTo>
                      <a:pt x="375" y="1635"/>
                      <a:pt x="397" y="1639"/>
                      <a:pt x="418" y="1639"/>
                    </a:cubicBezTo>
                    <a:cubicBezTo>
                      <a:pt x="494" y="1639"/>
                      <a:pt x="568" y="1592"/>
                      <a:pt x="597" y="1534"/>
                    </a:cubicBezTo>
                    <a:lnTo>
                      <a:pt x="1138" y="434"/>
                    </a:lnTo>
                    <a:cubicBezTo>
                      <a:pt x="1231" y="304"/>
                      <a:pt x="1156" y="117"/>
                      <a:pt x="1007" y="61"/>
                    </a:cubicBezTo>
                    <a:lnTo>
                      <a:pt x="821" y="5"/>
                    </a:lnTo>
                    <a:cubicBezTo>
                      <a:pt x="805" y="2"/>
                      <a:pt x="790" y="1"/>
                      <a:pt x="7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5"/>
              <p:cNvSpPr/>
              <p:nvPr/>
            </p:nvSpPr>
            <p:spPr>
              <a:xfrm>
                <a:off x="1291348" y="5063489"/>
                <a:ext cx="41298" cy="5522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297" extrusionOk="0">
                    <a:moveTo>
                      <a:pt x="615" y="1"/>
                    </a:moveTo>
                    <a:cubicBezTo>
                      <a:pt x="554" y="1"/>
                      <a:pt x="497" y="37"/>
                      <a:pt x="466" y="99"/>
                    </a:cubicBezTo>
                    <a:lnTo>
                      <a:pt x="56" y="938"/>
                    </a:lnTo>
                    <a:cubicBezTo>
                      <a:pt x="0" y="1049"/>
                      <a:pt x="56" y="1180"/>
                      <a:pt x="150" y="1236"/>
                    </a:cubicBezTo>
                    <a:lnTo>
                      <a:pt x="280" y="1292"/>
                    </a:lnTo>
                    <a:cubicBezTo>
                      <a:pt x="293" y="1295"/>
                      <a:pt x="306" y="1297"/>
                      <a:pt x="320" y="1297"/>
                    </a:cubicBezTo>
                    <a:cubicBezTo>
                      <a:pt x="384" y="1297"/>
                      <a:pt x="451" y="1260"/>
                      <a:pt x="466" y="1199"/>
                    </a:cubicBezTo>
                    <a:lnTo>
                      <a:pt x="914" y="341"/>
                    </a:lnTo>
                    <a:cubicBezTo>
                      <a:pt x="970" y="229"/>
                      <a:pt x="932" y="99"/>
                      <a:pt x="802" y="43"/>
                    </a:cubicBezTo>
                    <a:lnTo>
                      <a:pt x="653" y="6"/>
                    </a:lnTo>
                    <a:cubicBezTo>
                      <a:pt x="640" y="3"/>
                      <a:pt x="627" y="1"/>
                      <a:pt x="6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8" name="Google Shape;98;p5"/>
          <p:cNvGrpSpPr/>
          <p:nvPr/>
        </p:nvGrpSpPr>
        <p:grpSpPr>
          <a:xfrm>
            <a:off x="6772829" y="-1787795"/>
            <a:ext cx="3241411" cy="3184444"/>
            <a:chOff x="6772829" y="-1787795"/>
            <a:chExt cx="3241411" cy="3184444"/>
          </a:xfrm>
        </p:grpSpPr>
        <p:sp>
          <p:nvSpPr>
            <p:cNvPr id="99" name="Google Shape;99;p5"/>
            <p:cNvSpPr/>
            <p:nvPr/>
          </p:nvSpPr>
          <p:spPr>
            <a:xfrm rot="3833120" flipH="1">
              <a:off x="6979066" y="-1218265"/>
              <a:ext cx="2543815" cy="2045384"/>
            </a:xfrm>
            <a:custGeom>
              <a:avLst/>
              <a:gdLst/>
              <a:ahLst/>
              <a:cxnLst/>
              <a:rect l="l" t="t" r="r" b="b"/>
              <a:pathLst>
                <a:path w="75784" h="60935" extrusionOk="0">
                  <a:moveTo>
                    <a:pt x="15683" y="1"/>
                  </a:moveTo>
                  <a:cubicBezTo>
                    <a:pt x="12063" y="1"/>
                    <a:pt x="8783" y="1433"/>
                    <a:pt x="6021" y="3864"/>
                  </a:cubicBezTo>
                  <a:cubicBezTo>
                    <a:pt x="1" y="9176"/>
                    <a:pt x="2163" y="20061"/>
                    <a:pt x="11016" y="28001"/>
                  </a:cubicBezTo>
                  <a:lnTo>
                    <a:pt x="11221" y="28187"/>
                  </a:lnTo>
                  <a:cubicBezTo>
                    <a:pt x="12563" y="29361"/>
                    <a:pt x="13457" y="30852"/>
                    <a:pt x="13625" y="32250"/>
                  </a:cubicBezTo>
                  <a:cubicBezTo>
                    <a:pt x="14538" y="39687"/>
                    <a:pt x="19776" y="48111"/>
                    <a:pt x="28573" y="54355"/>
                  </a:cubicBezTo>
                  <a:cubicBezTo>
                    <a:pt x="34239" y="58381"/>
                    <a:pt x="41359" y="60692"/>
                    <a:pt x="47565" y="60935"/>
                  </a:cubicBezTo>
                  <a:lnTo>
                    <a:pt x="75783" y="23621"/>
                  </a:lnTo>
                  <a:cubicBezTo>
                    <a:pt x="74386" y="18998"/>
                    <a:pt x="71254" y="14190"/>
                    <a:pt x="66595" y="10127"/>
                  </a:cubicBezTo>
                  <a:cubicBezTo>
                    <a:pt x="60385" y="4702"/>
                    <a:pt x="52912" y="1803"/>
                    <a:pt x="46548" y="1803"/>
                  </a:cubicBezTo>
                  <a:cubicBezTo>
                    <a:pt x="42482" y="1803"/>
                    <a:pt x="38869" y="2986"/>
                    <a:pt x="36326" y="5448"/>
                  </a:cubicBezTo>
                  <a:cubicBezTo>
                    <a:pt x="36010" y="5747"/>
                    <a:pt x="35711" y="6082"/>
                    <a:pt x="35432" y="6418"/>
                  </a:cubicBezTo>
                  <a:cubicBezTo>
                    <a:pt x="34855" y="7124"/>
                    <a:pt x="33946" y="7470"/>
                    <a:pt x="32904" y="7470"/>
                  </a:cubicBezTo>
                  <a:cubicBezTo>
                    <a:pt x="31556" y="7470"/>
                    <a:pt x="29985" y="6891"/>
                    <a:pt x="28629" y="5765"/>
                  </a:cubicBezTo>
                  <a:lnTo>
                    <a:pt x="28442" y="5616"/>
                  </a:lnTo>
                  <a:cubicBezTo>
                    <a:pt x="23942" y="1688"/>
                    <a:pt x="19612" y="1"/>
                    <a:pt x="15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0" name="Google Shape;100;p5"/>
            <p:cNvGrpSpPr/>
            <p:nvPr/>
          </p:nvGrpSpPr>
          <p:grpSpPr>
            <a:xfrm>
              <a:off x="7663676" y="-909828"/>
              <a:ext cx="2350564" cy="1955844"/>
              <a:chOff x="7130276" y="-986028"/>
              <a:chExt cx="2350564" cy="1955844"/>
            </a:xfrm>
          </p:grpSpPr>
          <p:sp>
            <p:nvSpPr>
              <p:cNvPr id="101" name="Google Shape;101;p5"/>
              <p:cNvSpPr/>
              <p:nvPr/>
            </p:nvSpPr>
            <p:spPr>
              <a:xfrm rot="10800000">
                <a:off x="7130276" y="-986028"/>
                <a:ext cx="2350564" cy="1955844"/>
              </a:xfrm>
              <a:custGeom>
                <a:avLst/>
                <a:gdLst/>
                <a:ahLst/>
                <a:cxnLst/>
                <a:rect l="l" t="t" r="r" b="b"/>
                <a:pathLst>
                  <a:path w="70025" h="58266" extrusionOk="0">
                    <a:moveTo>
                      <a:pt x="18874" y="0"/>
                    </a:moveTo>
                    <a:cubicBezTo>
                      <a:pt x="17710" y="0"/>
                      <a:pt x="16530" y="55"/>
                      <a:pt x="15340" y="169"/>
                    </a:cubicBezTo>
                    <a:cubicBezTo>
                      <a:pt x="9171" y="766"/>
                      <a:pt x="3822" y="2835"/>
                      <a:pt x="1" y="5779"/>
                    </a:cubicBezTo>
                    <a:lnTo>
                      <a:pt x="1212" y="52543"/>
                    </a:lnTo>
                    <a:cubicBezTo>
                      <a:pt x="6394" y="55972"/>
                      <a:pt x="13514" y="58246"/>
                      <a:pt x="20484" y="58265"/>
                    </a:cubicBezTo>
                    <a:cubicBezTo>
                      <a:pt x="20562" y="58265"/>
                      <a:pt x="20641" y="58265"/>
                      <a:pt x="20719" y="58265"/>
                    </a:cubicBezTo>
                    <a:cubicBezTo>
                      <a:pt x="31390" y="58265"/>
                      <a:pt x="40445" y="54478"/>
                      <a:pt x="45497" y="49002"/>
                    </a:cubicBezTo>
                    <a:cubicBezTo>
                      <a:pt x="46447" y="47976"/>
                      <a:pt x="48031" y="47287"/>
                      <a:pt x="49821" y="47100"/>
                    </a:cubicBezTo>
                    <a:lnTo>
                      <a:pt x="50100" y="47063"/>
                    </a:lnTo>
                    <a:cubicBezTo>
                      <a:pt x="61898" y="45777"/>
                      <a:pt x="70025" y="38191"/>
                      <a:pt x="68217" y="30363"/>
                    </a:cubicBezTo>
                    <a:cubicBezTo>
                      <a:pt x="66652" y="23546"/>
                      <a:pt x="61444" y="18573"/>
                      <a:pt x="51855" y="18573"/>
                    </a:cubicBezTo>
                    <a:cubicBezTo>
                      <a:pt x="50932" y="18573"/>
                      <a:pt x="49968" y="18619"/>
                      <a:pt x="48963" y="18714"/>
                    </a:cubicBezTo>
                    <a:lnTo>
                      <a:pt x="48740" y="18733"/>
                    </a:lnTo>
                    <a:cubicBezTo>
                      <a:pt x="48541" y="18747"/>
                      <a:pt x="48343" y="18754"/>
                      <a:pt x="48148" y="18754"/>
                    </a:cubicBezTo>
                    <a:cubicBezTo>
                      <a:pt x="45294" y="18754"/>
                      <a:pt x="42936" y="17259"/>
                      <a:pt x="42831" y="15322"/>
                    </a:cubicBezTo>
                    <a:cubicBezTo>
                      <a:pt x="42794" y="14875"/>
                      <a:pt x="42738" y="14446"/>
                      <a:pt x="42664" y="13999"/>
                    </a:cubicBezTo>
                    <a:cubicBezTo>
                      <a:pt x="41169" y="5861"/>
                      <a:pt x="30863" y="0"/>
                      <a:pt x="188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2" name="Google Shape;102;p5"/>
              <p:cNvGrpSpPr/>
              <p:nvPr/>
            </p:nvGrpSpPr>
            <p:grpSpPr>
              <a:xfrm rot="10800000">
                <a:off x="7374368" y="-329618"/>
                <a:ext cx="1721841" cy="1113844"/>
                <a:chOff x="-3171530" y="2930427"/>
                <a:chExt cx="1885915" cy="1219982"/>
              </a:xfrm>
            </p:grpSpPr>
            <p:sp>
              <p:nvSpPr>
                <p:cNvPr id="103" name="Google Shape;103;p5"/>
                <p:cNvSpPr/>
                <p:nvPr/>
              </p:nvSpPr>
              <p:spPr>
                <a:xfrm>
                  <a:off x="-2996113" y="3590073"/>
                  <a:ext cx="130929" cy="177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4819" extrusionOk="0">
                      <a:moveTo>
                        <a:pt x="1338" y="1"/>
                      </a:moveTo>
                      <a:cubicBezTo>
                        <a:pt x="1290" y="1"/>
                        <a:pt x="1242" y="7"/>
                        <a:pt x="1194" y="20"/>
                      </a:cubicBezTo>
                      <a:lnTo>
                        <a:pt x="616" y="169"/>
                      </a:lnTo>
                      <a:cubicBezTo>
                        <a:pt x="206" y="299"/>
                        <a:pt x="1" y="858"/>
                        <a:pt x="243" y="1306"/>
                      </a:cubicBezTo>
                      <a:lnTo>
                        <a:pt x="1846" y="4474"/>
                      </a:lnTo>
                      <a:cubicBezTo>
                        <a:pt x="1935" y="4682"/>
                        <a:pt x="2154" y="4819"/>
                        <a:pt x="2381" y="4819"/>
                      </a:cubicBezTo>
                      <a:cubicBezTo>
                        <a:pt x="2439" y="4819"/>
                        <a:pt x="2497" y="4810"/>
                        <a:pt x="2554" y="4791"/>
                      </a:cubicBezTo>
                      <a:lnTo>
                        <a:pt x="3020" y="4605"/>
                      </a:lnTo>
                      <a:cubicBezTo>
                        <a:pt x="3393" y="4456"/>
                        <a:pt x="3561" y="3915"/>
                        <a:pt x="3356" y="3505"/>
                      </a:cubicBezTo>
                      <a:lnTo>
                        <a:pt x="1846" y="374"/>
                      </a:lnTo>
                      <a:cubicBezTo>
                        <a:pt x="1769" y="143"/>
                        <a:pt x="1564" y="1"/>
                        <a:pt x="13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104;p5"/>
                <p:cNvSpPr/>
                <p:nvPr/>
              </p:nvSpPr>
              <p:spPr>
                <a:xfrm>
                  <a:off x="-1416544" y="3756887"/>
                  <a:ext cx="130929" cy="1772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4821" extrusionOk="0">
                      <a:moveTo>
                        <a:pt x="1294" y="0"/>
                      </a:moveTo>
                      <a:cubicBezTo>
                        <a:pt x="1254" y="0"/>
                        <a:pt x="1214" y="4"/>
                        <a:pt x="1175" y="12"/>
                      </a:cubicBezTo>
                      <a:lnTo>
                        <a:pt x="597" y="180"/>
                      </a:lnTo>
                      <a:cubicBezTo>
                        <a:pt x="206" y="291"/>
                        <a:pt x="1" y="869"/>
                        <a:pt x="224" y="1316"/>
                      </a:cubicBezTo>
                      <a:lnTo>
                        <a:pt x="1846" y="4466"/>
                      </a:lnTo>
                      <a:cubicBezTo>
                        <a:pt x="1932" y="4682"/>
                        <a:pt x="2130" y="4821"/>
                        <a:pt x="2344" y="4821"/>
                      </a:cubicBezTo>
                      <a:cubicBezTo>
                        <a:pt x="2408" y="4821"/>
                        <a:pt x="2472" y="4809"/>
                        <a:pt x="2536" y="4783"/>
                      </a:cubicBezTo>
                      <a:lnTo>
                        <a:pt x="3020" y="4615"/>
                      </a:lnTo>
                      <a:cubicBezTo>
                        <a:pt x="3393" y="4466"/>
                        <a:pt x="3561" y="3926"/>
                        <a:pt x="3356" y="3516"/>
                      </a:cubicBezTo>
                      <a:lnTo>
                        <a:pt x="1846" y="366"/>
                      </a:lnTo>
                      <a:cubicBezTo>
                        <a:pt x="1766" y="142"/>
                        <a:pt x="1534" y="0"/>
                        <a:pt x="129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05;p5"/>
                <p:cNvSpPr/>
                <p:nvPr/>
              </p:nvSpPr>
              <p:spPr>
                <a:xfrm>
                  <a:off x="-2776831" y="2930427"/>
                  <a:ext cx="130929" cy="176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4814" extrusionOk="0">
                      <a:moveTo>
                        <a:pt x="1306" y="0"/>
                      </a:moveTo>
                      <a:cubicBezTo>
                        <a:pt x="1268" y="0"/>
                        <a:pt x="1231" y="4"/>
                        <a:pt x="1194" y="12"/>
                      </a:cubicBezTo>
                      <a:lnTo>
                        <a:pt x="597" y="180"/>
                      </a:lnTo>
                      <a:cubicBezTo>
                        <a:pt x="206" y="292"/>
                        <a:pt x="1" y="869"/>
                        <a:pt x="225" y="1298"/>
                      </a:cubicBezTo>
                      <a:lnTo>
                        <a:pt x="1846" y="4467"/>
                      </a:lnTo>
                      <a:cubicBezTo>
                        <a:pt x="1934" y="4686"/>
                        <a:pt x="2136" y="4813"/>
                        <a:pt x="2354" y="4813"/>
                      </a:cubicBezTo>
                      <a:cubicBezTo>
                        <a:pt x="2414" y="4813"/>
                        <a:pt x="2475" y="4804"/>
                        <a:pt x="2536" y="4783"/>
                      </a:cubicBezTo>
                      <a:lnTo>
                        <a:pt x="3020" y="4597"/>
                      </a:lnTo>
                      <a:cubicBezTo>
                        <a:pt x="3393" y="4467"/>
                        <a:pt x="3561" y="3926"/>
                        <a:pt x="3356" y="3516"/>
                      </a:cubicBezTo>
                      <a:lnTo>
                        <a:pt x="1846" y="366"/>
                      </a:lnTo>
                      <a:cubicBezTo>
                        <a:pt x="1766" y="142"/>
                        <a:pt x="1535" y="0"/>
                        <a:pt x="13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106;p5"/>
                <p:cNvSpPr/>
                <p:nvPr/>
              </p:nvSpPr>
              <p:spPr>
                <a:xfrm>
                  <a:off x="-2428680" y="3752475"/>
                  <a:ext cx="131591" cy="1772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9" h="4822" extrusionOk="0">
                      <a:moveTo>
                        <a:pt x="1337" y="1"/>
                      </a:moveTo>
                      <a:cubicBezTo>
                        <a:pt x="1290" y="1"/>
                        <a:pt x="1241" y="7"/>
                        <a:pt x="1193" y="20"/>
                      </a:cubicBezTo>
                      <a:lnTo>
                        <a:pt x="615" y="188"/>
                      </a:lnTo>
                      <a:cubicBezTo>
                        <a:pt x="205" y="300"/>
                        <a:pt x="0" y="877"/>
                        <a:pt x="242" y="1306"/>
                      </a:cubicBezTo>
                      <a:lnTo>
                        <a:pt x="1845" y="4475"/>
                      </a:lnTo>
                      <a:cubicBezTo>
                        <a:pt x="1933" y="4694"/>
                        <a:pt x="2147" y="4821"/>
                        <a:pt x="2369" y="4821"/>
                      </a:cubicBezTo>
                      <a:cubicBezTo>
                        <a:pt x="2431" y="4821"/>
                        <a:pt x="2493" y="4812"/>
                        <a:pt x="2554" y="4791"/>
                      </a:cubicBezTo>
                      <a:lnTo>
                        <a:pt x="3038" y="4605"/>
                      </a:lnTo>
                      <a:cubicBezTo>
                        <a:pt x="3411" y="4475"/>
                        <a:pt x="3579" y="3934"/>
                        <a:pt x="3374" y="3524"/>
                      </a:cubicBezTo>
                      <a:lnTo>
                        <a:pt x="1864" y="374"/>
                      </a:lnTo>
                      <a:cubicBezTo>
                        <a:pt x="1771" y="143"/>
                        <a:pt x="1564" y="1"/>
                        <a:pt x="13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107;p5"/>
                <p:cNvSpPr/>
                <p:nvPr/>
              </p:nvSpPr>
              <p:spPr>
                <a:xfrm>
                  <a:off x="-2438276" y="3054187"/>
                  <a:ext cx="130230" cy="176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2" h="4810" extrusionOk="0">
                      <a:moveTo>
                        <a:pt x="1311" y="0"/>
                      </a:moveTo>
                      <a:cubicBezTo>
                        <a:pt x="1266" y="0"/>
                        <a:pt x="1220" y="7"/>
                        <a:pt x="1174" y="20"/>
                      </a:cubicBezTo>
                      <a:lnTo>
                        <a:pt x="597" y="187"/>
                      </a:lnTo>
                      <a:cubicBezTo>
                        <a:pt x="187" y="299"/>
                        <a:pt x="0" y="877"/>
                        <a:pt x="205" y="1306"/>
                      </a:cubicBezTo>
                      <a:lnTo>
                        <a:pt x="1808" y="4456"/>
                      </a:lnTo>
                      <a:cubicBezTo>
                        <a:pt x="1894" y="4672"/>
                        <a:pt x="2103" y="4810"/>
                        <a:pt x="2323" y="4810"/>
                      </a:cubicBezTo>
                      <a:cubicBezTo>
                        <a:pt x="2387" y="4810"/>
                        <a:pt x="2453" y="4798"/>
                        <a:pt x="2516" y="4772"/>
                      </a:cubicBezTo>
                      <a:lnTo>
                        <a:pt x="2982" y="4605"/>
                      </a:lnTo>
                      <a:cubicBezTo>
                        <a:pt x="3355" y="4456"/>
                        <a:pt x="3541" y="3915"/>
                        <a:pt x="3336" y="3505"/>
                      </a:cubicBezTo>
                      <a:lnTo>
                        <a:pt x="1827" y="355"/>
                      </a:lnTo>
                      <a:cubicBezTo>
                        <a:pt x="1734" y="140"/>
                        <a:pt x="1528" y="0"/>
                        <a:pt x="13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08;p5"/>
                <p:cNvSpPr/>
                <p:nvPr/>
              </p:nvSpPr>
              <p:spPr>
                <a:xfrm>
                  <a:off x="-1812640" y="3602684"/>
                  <a:ext cx="130267" cy="1772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3" h="4821" extrusionOk="0">
                      <a:moveTo>
                        <a:pt x="1293" y="1"/>
                      </a:moveTo>
                      <a:cubicBezTo>
                        <a:pt x="1254" y="1"/>
                        <a:pt x="1214" y="4"/>
                        <a:pt x="1175" y="12"/>
                      </a:cubicBezTo>
                      <a:lnTo>
                        <a:pt x="597" y="180"/>
                      </a:lnTo>
                      <a:cubicBezTo>
                        <a:pt x="187" y="292"/>
                        <a:pt x="1" y="870"/>
                        <a:pt x="224" y="1317"/>
                      </a:cubicBezTo>
                      <a:lnTo>
                        <a:pt x="1846" y="4467"/>
                      </a:lnTo>
                      <a:cubicBezTo>
                        <a:pt x="1918" y="4683"/>
                        <a:pt x="2124" y="4821"/>
                        <a:pt x="2342" y="4821"/>
                      </a:cubicBezTo>
                      <a:cubicBezTo>
                        <a:pt x="2407" y="4821"/>
                        <a:pt x="2472" y="4809"/>
                        <a:pt x="2536" y="4784"/>
                      </a:cubicBezTo>
                      <a:lnTo>
                        <a:pt x="3002" y="4616"/>
                      </a:lnTo>
                      <a:cubicBezTo>
                        <a:pt x="3374" y="4467"/>
                        <a:pt x="3542" y="3926"/>
                        <a:pt x="3337" y="3516"/>
                      </a:cubicBezTo>
                      <a:lnTo>
                        <a:pt x="1827" y="366"/>
                      </a:lnTo>
                      <a:cubicBezTo>
                        <a:pt x="1747" y="142"/>
                        <a:pt x="1530" y="1"/>
                        <a:pt x="129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09;p5"/>
                <p:cNvSpPr/>
                <p:nvPr/>
              </p:nvSpPr>
              <p:spPr>
                <a:xfrm>
                  <a:off x="-2095640" y="3547717"/>
                  <a:ext cx="87727" cy="117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" h="3201" extrusionOk="0">
                      <a:moveTo>
                        <a:pt x="893" y="0"/>
                      </a:moveTo>
                      <a:cubicBezTo>
                        <a:pt x="856" y="0"/>
                        <a:pt x="819" y="5"/>
                        <a:pt x="783" y="16"/>
                      </a:cubicBezTo>
                      <a:lnTo>
                        <a:pt x="410" y="128"/>
                      </a:lnTo>
                      <a:cubicBezTo>
                        <a:pt x="112" y="258"/>
                        <a:pt x="0" y="594"/>
                        <a:pt x="149" y="874"/>
                      </a:cubicBezTo>
                      <a:lnTo>
                        <a:pt x="1230" y="2961"/>
                      </a:lnTo>
                      <a:cubicBezTo>
                        <a:pt x="1290" y="3111"/>
                        <a:pt x="1435" y="3201"/>
                        <a:pt x="1587" y="3201"/>
                      </a:cubicBezTo>
                      <a:cubicBezTo>
                        <a:pt x="1623" y="3201"/>
                        <a:pt x="1660" y="3196"/>
                        <a:pt x="1696" y="3185"/>
                      </a:cubicBezTo>
                      <a:lnTo>
                        <a:pt x="2013" y="3054"/>
                      </a:lnTo>
                      <a:cubicBezTo>
                        <a:pt x="2274" y="2924"/>
                        <a:pt x="2386" y="2588"/>
                        <a:pt x="2255" y="2327"/>
                      </a:cubicBezTo>
                      <a:lnTo>
                        <a:pt x="1249" y="240"/>
                      </a:lnTo>
                      <a:cubicBezTo>
                        <a:pt x="1189" y="90"/>
                        <a:pt x="1044" y="0"/>
                        <a:pt x="8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110;p5"/>
                <p:cNvSpPr/>
                <p:nvPr/>
              </p:nvSpPr>
              <p:spPr>
                <a:xfrm>
                  <a:off x="-1607036" y="4028084"/>
                  <a:ext cx="87727" cy="117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" h="3202" extrusionOk="0">
                      <a:moveTo>
                        <a:pt x="911" y="0"/>
                      </a:moveTo>
                      <a:cubicBezTo>
                        <a:pt x="875" y="0"/>
                        <a:pt x="839" y="6"/>
                        <a:pt x="802" y="17"/>
                      </a:cubicBezTo>
                      <a:lnTo>
                        <a:pt x="410" y="110"/>
                      </a:lnTo>
                      <a:cubicBezTo>
                        <a:pt x="112" y="240"/>
                        <a:pt x="0" y="594"/>
                        <a:pt x="149" y="874"/>
                      </a:cubicBezTo>
                      <a:lnTo>
                        <a:pt x="1230" y="2961"/>
                      </a:lnTo>
                      <a:cubicBezTo>
                        <a:pt x="1290" y="3112"/>
                        <a:pt x="1435" y="3201"/>
                        <a:pt x="1587" y="3201"/>
                      </a:cubicBezTo>
                      <a:cubicBezTo>
                        <a:pt x="1623" y="3201"/>
                        <a:pt x="1660" y="3196"/>
                        <a:pt x="1696" y="3185"/>
                      </a:cubicBezTo>
                      <a:lnTo>
                        <a:pt x="2013" y="3055"/>
                      </a:lnTo>
                      <a:cubicBezTo>
                        <a:pt x="2274" y="2924"/>
                        <a:pt x="2386" y="2589"/>
                        <a:pt x="2256" y="2328"/>
                      </a:cubicBezTo>
                      <a:lnTo>
                        <a:pt x="1249" y="222"/>
                      </a:lnTo>
                      <a:cubicBezTo>
                        <a:pt x="1189" y="87"/>
                        <a:pt x="1057" y="0"/>
                        <a:pt x="9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11;p5"/>
                <p:cNvSpPr/>
                <p:nvPr/>
              </p:nvSpPr>
              <p:spPr>
                <a:xfrm>
                  <a:off x="-2105935" y="3925981"/>
                  <a:ext cx="87065" cy="118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" h="3211" extrusionOk="0">
                      <a:moveTo>
                        <a:pt x="891" y="0"/>
                      </a:moveTo>
                      <a:cubicBezTo>
                        <a:pt x="856" y="0"/>
                        <a:pt x="820" y="6"/>
                        <a:pt x="783" y="16"/>
                      </a:cubicBezTo>
                      <a:lnTo>
                        <a:pt x="392" y="128"/>
                      </a:lnTo>
                      <a:cubicBezTo>
                        <a:pt x="113" y="240"/>
                        <a:pt x="1" y="594"/>
                        <a:pt x="150" y="874"/>
                      </a:cubicBezTo>
                      <a:lnTo>
                        <a:pt x="1231" y="2980"/>
                      </a:lnTo>
                      <a:cubicBezTo>
                        <a:pt x="1274" y="3123"/>
                        <a:pt x="1404" y="3211"/>
                        <a:pt x="1554" y="3211"/>
                      </a:cubicBezTo>
                      <a:cubicBezTo>
                        <a:pt x="1601" y="3211"/>
                        <a:pt x="1649" y="3202"/>
                        <a:pt x="1697" y="3185"/>
                      </a:cubicBezTo>
                      <a:lnTo>
                        <a:pt x="2014" y="3073"/>
                      </a:lnTo>
                      <a:cubicBezTo>
                        <a:pt x="2275" y="2924"/>
                        <a:pt x="2368" y="2607"/>
                        <a:pt x="2237" y="2346"/>
                      </a:cubicBezTo>
                      <a:lnTo>
                        <a:pt x="1231" y="240"/>
                      </a:lnTo>
                      <a:cubicBezTo>
                        <a:pt x="1171" y="90"/>
                        <a:pt x="1038" y="0"/>
                        <a:pt x="8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12;p5"/>
                <p:cNvSpPr/>
                <p:nvPr/>
              </p:nvSpPr>
              <p:spPr>
                <a:xfrm>
                  <a:off x="-2654837" y="4005472"/>
                  <a:ext cx="87065" cy="117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" h="3202" extrusionOk="0">
                      <a:moveTo>
                        <a:pt x="891" y="0"/>
                      </a:moveTo>
                      <a:cubicBezTo>
                        <a:pt x="856" y="0"/>
                        <a:pt x="820" y="6"/>
                        <a:pt x="783" y="17"/>
                      </a:cubicBezTo>
                      <a:lnTo>
                        <a:pt x="392" y="128"/>
                      </a:lnTo>
                      <a:cubicBezTo>
                        <a:pt x="112" y="259"/>
                        <a:pt x="0" y="594"/>
                        <a:pt x="150" y="874"/>
                      </a:cubicBezTo>
                      <a:lnTo>
                        <a:pt x="1212" y="2980"/>
                      </a:lnTo>
                      <a:cubicBezTo>
                        <a:pt x="1272" y="3115"/>
                        <a:pt x="1416" y="3201"/>
                        <a:pt x="1567" y="3201"/>
                      </a:cubicBezTo>
                      <a:cubicBezTo>
                        <a:pt x="1604" y="3201"/>
                        <a:pt x="1641" y="3196"/>
                        <a:pt x="1678" y="3185"/>
                      </a:cubicBezTo>
                      <a:lnTo>
                        <a:pt x="2013" y="3055"/>
                      </a:lnTo>
                      <a:cubicBezTo>
                        <a:pt x="2274" y="2924"/>
                        <a:pt x="2368" y="2589"/>
                        <a:pt x="2237" y="2328"/>
                      </a:cubicBezTo>
                      <a:lnTo>
                        <a:pt x="1231" y="240"/>
                      </a:lnTo>
                      <a:cubicBezTo>
                        <a:pt x="1171" y="90"/>
                        <a:pt x="1038" y="0"/>
                        <a:pt x="8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113;p5"/>
                <p:cNvSpPr/>
                <p:nvPr/>
              </p:nvSpPr>
              <p:spPr>
                <a:xfrm>
                  <a:off x="-2985156" y="3236884"/>
                  <a:ext cx="87764" cy="117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7" h="3203" extrusionOk="0">
                      <a:moveTo>
                        <a:pt x="866" y="0"/>
                      </a:moveTo>
                      <a:cubicBezTo>
                        <a:pt x="839" y="0"/>
                        <a:pt x="811" y="3"/>
                        <a:pt x="784" y="8"/>
                      </a:cubicBezTo>
                      <a:lnTo>
                        <a:pt x="392" y="139"/>
                      </a:lnTo>
                      <a:cubicBezTo>
                        <a:pt x="113" y="251"/>
                        <a:pt x="1" y="605"/>
                        <a:pt x="150" y="884"/>
                      </a:cubicBezTo>
                      <a:lnTo>
                        <a:pt x="1231" y="2972"/>
                      </a:lnTo>
                      <a:cubicBezTo>
                        <a:pt x="1274" y="3115"/>
                        <a:pt x="1404" y="3203"/>
                        <a:pt x="1555" y="3203"/>
                      </a:cubicBezTo>
                      <a:cubicBezTo>
                        <a:pt x="1601" y="3203"/>
                        <a:pt x="1649" y="3194"/>
                        <a:pt x="1697" y="3177"/>
                      </a:cubicBezTo>
                      <a:lnTo>
                        <a:pt x="2014" y="3065"/>
                      </a:lnTo>
                      <a:cubicBezTo>
                        <a:pt x="2275" y="2935"/>
                        <a:pt x="2387" y="2599"/>
                        <a:pt x="2237" y="2338"/>
                      </a:cubicBezTo>
                      <a:lnTo>
                        <a:pt x="1231" y="232"/>
                      </a:lnTo>
                      <a:cubicBezTo>
                        <a:pt x="1167" y="89"/>
                        <a:pt x="1023" y="0"/>
                        <a:pt x="86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14;p5"/>
                <p:cNvSpPr/>
                <p:nvPr/>
              </p:nvSpPr>
              <p:spPr>
                <a:xfrm>
                  <a:off x="-2649358" y="3447268"/>
                  <a:ext cx="86404" cy="118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0" h="3212" extrusionOk="0">
                      <a:moveTo>
                        <a:pt x="865" y="0"/>
                      </a:moveTo>
                      <a:cubicBezTo>
                        <a:pt x="838" y="0"/>
                        <a:pt x="811" y="3"/>
                        <a:pt x="783" y="8"/>
                      </a:cubicBezTo>
                      <a:lnTo>
                        <a:pt x="392" y="120"/>
                      </a:lnTo>
                      <a:cubicBezTo>
                        <a:pt x="112" y="251"/>
                        <a:pt x="1" y="586"/>
                        <a:pt x="150" y="866"/>
                      </a:cubicBezTo>
                      <a:lnTo>
                        <a:pt x="1193" y="2972"/>
                      </a:lnTo>
                      <a:cubicBezTo>
                        <a:pt x="1253" y="3122"/>
                        <a:pt x="1398" y="3212"/>
                        <a:pt x="1550" y="3212"/>
                      </a:cubicBezTo>
                      <a:cubicBezTo>
                        <a:pt x="1586" y="3212"/>
                        <a:pt x="1623" y="3206"/>
                        <a:pt x="1659" y="3195"/>
                      </a:cubicBezTo>
                      <a:lnTo>
                        <a:pt x="1995" y="3065"/>
                      </a:lnTo>
                      <a:cubicBezTo>
                        <a:pt x="2256" y="2935"/>
                        <a:pt x="2349" y="2599"/>
                        <a:pt x="2219" y="2338"/>
                      </a:cubicBezTo>
                      <a:lnTo>
                        <a:pt x="1212" y="251"/>
                      </a:lnTo>
                      <a:cubicBezTo>
                        <a:pt x="1164" y="91"/>
                        <a:pt x="1021" y="0"/>
                        <a:pt x="8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115;p5"/>
                <p:cNvSpPr/>
                <p:nvPr/>
              </p:nvSpPr>
              <p:spPr>
                <a:xfrm>
                  <a:off x="-3171530" y="3973411"/>
                  <a:ext cx="130230" cy="176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2" h="4814" extrusionOk="0">
                      <a:moveTo>
                        <a:pt x="1292" y="1"/>
                      </a:moveTo>
                      <a:cubicBezTo>
                        <a:pt x="1253" y="1"/>
                        <a:pt x="1214" y="5"/>
                        <a:pt x="1175" y="13"/>
                      </a:cubicBezTo>
                      <a:lnTo>
                        <a:pt x="597" y="180"/>
                      </a:lnTo>
                      <a:cubicBezTo>
                        <a:pt x="187" y="292"/>
                        <a:pt x="0" y="870"/>
                        <a:pt x="224" y="1299"/>
                      </a:cubicBezTo>
                      <a:lnTo>
                        <a:pt x="1845" y="4467"/>
                      </a:lnTo>
                      <a:cubicBezTo>
                        <a:pt x="1933" y="4686"/>
                        <a:pt x="2135" y="4814"/>
                        <a:pt x="2353" y="4814"/>
                      </a:cubicBezTo>
                      <a:cubicBezTo>
                        <a:pt x="2413" y="4814"/>
                        <a:pt x="2475" y="4804"/>
                        <a:pt x="2535" y="4784"/>
                      </a:cubicBezTo>
                      <a:lnTo>
                        <a:pt x="3001" y="4598"/>
                      </a:lnTo>
                      <a:cubicBezTo>
                        <a:pt x="3374" y="4467"/>
                        <a:pt x="3542" y="3927"/>
                        <a:pt x="3337" y="3517"/>
                      </a:cubicBezTo>
                      <a:lnTo>
                        <a:pt x="1827" y="367"/>
                      </a:lnTo>
                      <a:cubicBezTo>
                        <a:pt x="1747" y="142"/>
                        <a:pt x="1529" y="1"/>
                        <a:pt x="12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"/>
          <p:cNvSpPr txBox="1">
            <a:spLocks noGrp="1"/>
          </p:cNvSpPr>
          <p:nvPr>
            <p:ph type="title"/>
          </p:nvPr>
        </p:nvSpPr>
        <p:spPr>
          <a:xfrm>
            <a:off x="4572000" y="1496850"/>
            <a:ext cx="3852000" cy="7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6" name="Google Shape;136;p7"/>
          <p:cNvSpPr txBox="1">
            <a:spLocks noGrp="1"/>
          </p:cNvSpPr>
          <p:nvPr>
            <p:ph type="subTitle" idx="1"/>
          </p:nvPr>
        </p:nvSpPr>
        <p:spPr>
          <a:xfrm>
            <a:off x="4572000" y="2252550"/>
            <a:ext cx="3852000" cy="139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37" name="Google Shape;137;p7"/>
          <p:cNvGrpSpPr/>
          <p:nvPr/>
        </p:nvGrpSpPr>
        <p:grpSpPr>
          <a:xfrm>
            <a:off x="-672370" y="-1344988"/>
            <a:ext cx="2784756" cy="2362477"/>
            <a:chOff x="-672370" y="-1344988"/>
            <a:chExt cx="2784756" cy="2362477"/>
          </a:xfrm>
        </p:grpSpPr>
        <p:sp>
          <p:nvSpPr>
            <p:cNvPr id="138" name="Google Shape;138;p7"/>
            <p:cNvSpPr/>
            <p:nvPr/>
          </p:nvSpPr>
          <p:spPr>
            <a:xfrm rot="10800000" flipH="1">
              <a:off x="-431493" y="-1344988"/>
              <a:ext cx="2543879" cy="2045436"/>
            </a:xfrm>
            <a:custGeom>
              <a:avLst/>
              <a:gdLst/>
              <a:ahLst/>
              <a:cxnLst/>
              <a:rect l="l" t="t" r="r" b="b"/>
              <a:pathLst>
                <a:path w="75784" h="60935" extrusionOk="0">
                  <a:moveTo>
                    <a:pt x="15683" y="1"/>
                  </a:moveTo>
                  <a:cubicBezTo>
                    <a:pt x="12063" y="1"/>
                    <a:pt x="8783" y="1433"/>
                    <a:pt x="6021" y="3864"/>
                  </a:cubicBezTo>
                  <a:cubicBezTo>
                    <a:pt x="1" y="9176"/>
                    <a:pt x="2163" y="20061"/>
                    <a:pt x="11016" y="28001"/>
                  </a:cubicBezTo>
                  <a:lnTo>
                    <a:pt x="11221" y="28187"/>
                  </a:lnTo>
                  <a:cubicBezTo>
                    <a:pt x="12563" y="29361"/>
                    <a:pt x="13457" y="30852"/>
                    <a:pt x="13625" y="32250"/>
                  </a:cubicBezTo>
                  <a:cubicBezTo>
                    <a:pt x="14538" y="39687"/>
                    <a:pt x="19776" y="48111"/>
                    <a:pt x="28573" y="54355"/>
                  </a:cubicBezTo>
                  <a:cubicBezTo>
                    <a:pt x="34239" y="58381"/>
                    <a:pt x="41359" y="60692"/>
                    <a:pt x="47565" y="60935"/>
                  </a:cubicBezTo>
                  <a:lnTo>
                    <a:pt x="75783" y="23621"/>
                  </a:lnTo>
                  <a:cubicBezTo>
                    <a:pt x="74386" y="18998"/>
                    <a:pt x="71254" y="14190"/>
                    <a:pt x="66595" y="10127"/>
                  </a:cubicBezTo>
                  <a:cubicBezTo>
                    <a:pt x="60385" y="4702"/>
                    <a:pt x="52912" y="1803"/>
                    <a:pt x="46548" y="1803"/>
                  </a:cubicBezTo>
                  <a:cubicBezTo>
                    <a:pt x="42482" y="1803"/>
                    <a:pt x="38869" y="2986"/>
                    <a:pt x="36326" y="5448"/>
                  </a:cubicBezTo>
                  <a:cubicBezTo>
                    <a:pt x="36010" y="5747"/>
                    <a:pt x="35711" y="6082"/>
                    <a:pt x="35432" y="6418"/>
                  </a:cubicBezTo>
                  <a:cubicBezTo>
                    <a:pt x="34855" y="7124"/>
                    <a:pt x="33946" y="7470"/>
                    <a:pt x="32904" y="7470"/>
                  </a:cubicBezTo>
                  <a:cubicBezTo>
                    <a:pt x="31556" y="7470"/>
                    <a:pt x="29985" y="6891"/>
                    <a:pt x="28629" y="5765"/>
                  </a:cubicBezTo>
                  <a:lnTo>
                    <a:pt x="28442" y="5616"/>
                  </a:lnTo>
                  <a:cubicBezTo>
                    <a:pt x="23942" y="1688"/>
                    <a:pt x="19612" y="1"/>
                    <a:pt x="15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" name="Google Shape;139;p7"/>
            <p:cNvGrpSpPr/>
            <p:nvPr/>
          </p:nvGrpSpPr>
          <p:grpSpPr>
            <a:xfrm rot="10800000">
              <a:off x="-672370" y="-938356"/>
              <a:ext cx="2350564" cy="1955844"/>
              <a:chOff x="7173422" y="4083799"/>
              <a:chExt cx="2350564" cy="1955844"/>
            </a:xfrm>
          </p:grpSpPr>
          <p:sp>
            <p:nvSpPr>
              <p:cNvPr id="140" name="Google Shape;140;p7"/>
              <p:cNvSpPr/>
              <p:nvPr/>
            </p:nvSpPr>
            <p:spPr>
              <a:xfrm flipH="1">
                <a:off x="7173422" y="4083799"/>
                <a:ext cx="2350564" cy="1955844"/>
              </a:xfrm>
              <a:custGeom>
                <a:avLst/>
                <a:gdLst/>
                <a:ahLst/>
                <a:cxnLst/>
                <a:rect l="l" t="t" r="r" b="b"/>
                <a:pathLst>
                  <a:path w="70025" h="58266" extrusionOk="0">
                    <a:moveTo>
                      <a:pt x="18874" y="0"/>
                    </a:moveTo>
                    <a:cubicBezTo>
                      <a:pt x="17710" y="0"/>
                      <a:pt x="16530" y="55"/>
                      <a:pt x="15340" y="169"/>
                    </a:cubicBezTo>
                    <a:cubicBezTo>
                      <a:pt x="9171" y="766"/>
                      <a:pt x="3822" y="2835"/>
                      <a:pt x="1" y="5779"/>
                    </a:cubicBezTo>
                    <a:lnTo>
                      <a:pt x="1212" y="52543"/>
                    </a:lnTo>
                    <a:cubicBezTo>
                      <a:pt x="6394" y="55972"/>
                      <a:pt x="13514" y="58246"/>
                      <a:pt x="20484" y="58265"/>
                    </a:cubicBezTo>
                    <a:cubicBezTo>
                      <a:pt x="20562" y="58265"/>
                      <a:pt x="20641" y="58265"/>
                      <a:pt x="20719" y="58265"/>
                    </a:cubicBezTo>
                    <a:cubicBezTo>
                      <a:pt x="31390" y="58265"/>
                      <a:pt x="40445" y="54478"/>
                      <a:pt x="45497" y="49002"/>
                    </a:cubicBezTo>
                    <a:cubicBezTo>
                      <a:pt x="46447" y="47976"/>
                      <a:pt x="48031" y="47287"/>
                      <a:pt x="49821" y="47100"/>
                    </a:cubicBezTo>
                    <a:lnTo>
                      <a:pt x="50100" y="47063"/>
                    </a:lnTo>
                    <a:cubicBezTo>
                      <a:pt x="61898" y="45777"/>
                      <a:pt x="70025" y="38191"/>
                      <a:pt x="68217" y="30363"/>
                    </a:cubicBezTo>
                    <a:cubicBezTo>
                      <a:pt x="66652" y="23546"/>
                      <a:pt x="61444" y="18573"/>
                      <a:pt x="51855" y="18573"/>
                    </a:cubicBezTo>
                    <a:cubicBezTo>
                      <a:pt x="50932" y="18573"/>
                      <a:pt x="49968" y="18619"/>
                      <a:pt x="48963" y="18714"/>
                    </a:cubicBezTo>
                    <a:lnTo>
                      <a:pt x="48740" y="18733"/>
                    </a:lnTo>
                    <a:cubicBezTo>
                      <a:pt x="48541" y="18747"/>
                      <a:pt x="48343" y="18754"/>
                      <a:pt x="48148" y="18754"/>
                    </a:cubicBezTo>
                    <a:cubicBezTo>
                      <a:pt x="45294" y="18754"/>
                      <a:pt x="42936" y="17259"/>
                      <a:pt x="42831" y="15322"/>
                    </a:cubicBezTo>
                    <a:cubicBezTo>
                      <a:pt x="42794" y="14875"/>
                      <a:pt x="42738" y="14446"/>
                      <a:pt x="42664" y="13999"/>
                    </a:cubicBezTo>
                    <a:cubicBezTo>
                      <a:pt x="41169" y="5861"/>
                      <a:pt x="30863" y="0"/>
                      <a:pt x="188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1" name="Google Shape;141;p7"/>
              <p:cNvGrpSpPr/>
              <p:nvPr/>
            </p:nvGrpSpPr>
            <p:grpSpPr>
              <a:xfrm flipH="1">
                <a:off x="7417514" y="4269389"/>
                <a:ext cx="1721841" cy="1113844"/>
                <a:chOff x="-3171530" y="2930427"/>
                <a:chExt cx="1885915" cy="1219982"/>
              </a:xfrm>
            </p:grpSpPr>
            <p:sp>
              <p:nvSpPr>
                <p:cNvPr id="142" name="Google Shape;142;p7"/>
                <p:cNvSpPr/>
                <p:nvPr/>
              </p:nvSpPr>
              <p:spPr>
                <a:xfrm>
                  <a:off x="-2996113" y="3590073"/>
                  <a:ext cx="130929" cy="177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4819" extrusionOk="0">
                      <a:moveTo>
                        <a:pt x="1338" y="1"/>
                      </a:moveTo>
                      <a:cubicBezTo>
                        <a:pt x="1290" y="1"/>
                        <a:pt x="1242" y="7"/>
                        <a:pt x="1194" y="20"/>
                      </a:cubicBezTo>
                      <a:lnTo>
                        <a:pt x="616" y="169"/>
                      </a:lnTo>
                      <a:cubicBezTo>
                        <a:pt x="206" y="299"/>
                        <a:pt x="1" y="858"/>
                        <a:pt x="243" y="1306"/>
                      </a:cubicBezTo>
                      <a:lnTo>
                        <a:pt x="1846" y="4474"/>
                      </a:lnTo>
                      <a:cubicBezTo>
                        <a:pt x="1935" y="4682"/>
                        <a:pt x="2154" y="4819"/>
                        <a:pt x="2381" y="4819"/>
                      </a:cubicBezTo>
                      <a:cubicBezTo>
                        <a:pt x="2439" y="4819"/>
                        <a:pt x="2497" y="4810"/>
                        <a:pt x="2554" y="4791"/>
                      </a:cubicBezTo>
                      <a:lnTo>
                        <a:pt x="3020" y="4605"/>
                      </a:lnTo>
                      <a:cubicBezTo>
                        <a:pt x="3393" y="4456"/>
                        <a:pt x="3561" y="3915"/>
                        <a:pt x="3356" y="3505"/>
                      </a:cubicBezTo>
                      <a:lnTo>
                        <a:pt x="1846" y="374"/>
                      </a:lnTo>
                      <a:cubicBezTo>
                        <a:pt x="1769" y="143"/>
                        <a:pt x="1564" y="1"/>
                        <a:pt x="13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7"/>
                <p:cNvSpPr/>
                <p:nvPr/>
              </p:nvSpPr>
              <p:spPr>
                <a:xfrm>
                  <a:off x="-1416544" y="3756887"/>
                  <a:ext cx="130929" cy="1772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4821" extrusionOk="0">
                      <a:moveTo>
                        <a:pt x="1294" y="0"/>
                      </a:moveTo>
                      <a:cubicBezTo>
                        <a:pt x="1254" y="0"/>
                        <a:pt x="1214" y="4"/>
                        <a:pt x="1175" y="12"/>
                      </a:cubicBezTo>
                      <a:lnTo>
                        <a:pt x="597" y="180"/>
                      </a:lnTo>
                      <a:cubicBezTo>
                        <a:pt x="206" y="291"/>
                        <a:pt x="1" y="869"/>
                        <a:pt x="224" y="1316"/>
                      </a:cubicBezTo>
                      <a:lnTo>
                        <a:pt x="1846" y="4466"/>
                      </a:lnTo>
                      <a:cubicBezTo>
                        <a:pt x="1932" y="4682"/>
                        <a:pt x="2130" y="4821"/>
                        <a:pt x="2344" y="4821"/>
                      </a:cubicBezTo>
                      <a:cubicBezTo>
                        <a:pt x="2408" y="4821"/>
                        <a:pt x="2472" y="4809"/>
                        <a:pt x="2536" y="4783"/>
                      </a:cubicBezTo>
                      <a:lnTo>
                        <a:pt x="3020" y="4615"/>
                      </a:lnTo>
                      <a:cubicBezTo>
                        <a:pt x="3393" y="4466"/>
                        <a:pt x="3561" y="3926"/>
                        <a:pt x="3356" y="3516"/>
                      </a:cubicBezTo>
                      <a:lnTo>
                        <a:pt x="1846" y="366"/>
                      </a:lnTo>
                      <a:cubicBezTo>
                        <a:pt x="1766" y="142"/>
                        <a:pt x="1534" y="0"/>
                        <a:pt x="129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144;p7"/>
                <p:cNvSpPr/>
                <p:nvPr/>
              </p:nvSpPr>
              <p:spPr>
                <a:xfrm>
                  <a:off x="-2776831" y="2930427"/>
                  <a:ext cx="130929" cy="176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4814" extrusionOk="0">
                      <a:moveTo>
                        <a:pt x="1306" y="0"/>
                      </a:moveTo>
                      <a:cubicBezTo>
                        <a:pt x="1268" y="0"/>
                        <a:pt x="1231" y="4"/>
                        <a:pt x="1194" y="12"/>
                      </a:cubicBezTo>
                      <a:lnTo>
                        <a:pt x="597" y="180"/>
                      </a:lnTo>
                      <a:cubicBezTo>
                        <a:pt x="206" y="292"/>
                        <a:pt x="1" y="869"/>
                        <a:pt x="225" y="1298"/>
                      </a:cubicBezTo>
                      <a:lnTo>
                        <a:pt x="1846" y="4467"/>
                      </a:lnTo>
                      <a:cubicBezTo>
                        <a:pt x="1934" y="4686"/>
                        <a:pt x="2136" y="4813"/>
                        <a:pt x="2354" y="4813"/>
                      </a:cubicBezTo>
                      <a:cubicBezTo>
                        <a:pt x="2414" y="4813"/>
                        <a:pt x="2475" y="4804"/>
                        <a:pt x="2536" y="4783"/>
                      </a:cubicBezTo>
                      <a:lnTo>
                        <a:pt x="3020" y="4597"/>
                      </a:lnTo>
                      <a:cubicBezTo>
                        <a:pt x="3393" y="4467"/>
                        <a:pt x="3561" y="3926"/>
                        <a:pt x="3356" y="3516"/>
                      </a:cubicBezTo>
                      <a:lnTo>
                        <a:pt x="1846" y="366"/>
                      </a:lnTo>
                      <a:cubicBezTo>
                        <a:pt x="1766" y="142"/>
                        <a:pt x="1535" y="0"/>
                        <a:pt x="13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145;p7"/>
                <p:cNvSpPr/>
                <p:nvPr/>
              </p:nvSpPr>
              <p:spPr>
                <a:xfrm>
                  <a:off x="-2428680" y="3752475"/>
                  <a:ext cx="131591" cy="1772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9" h="4822" extrusionOk="0">
                      <a:moveTo>
                        <a:pt x="1337" y="1"/>
                      </a:moveTo>
                      <a:cubicBezTo>
                        <a:pt x="1290" y="1"/>
                        <a:pt x="1241" y="7"/>
                        <a:pt x="1193" y="20"/>
                      </a:cubicBezTo>
                      <a:lnTo>
                        <a:pt x="615" y="188"/>
                      </a:lnTo>
                      <a:cubicBezTo>
                        <a:pt x="205" y="300"/>
                        <a:pt x="0" y="877"/>
                        <a:pt x="242" y="1306"/>
                      </a:cubicBezTo>
                      <a:lnTo>
                        <a:pt x="1845" y="4475"/>
                      </a:lnTo>
                      <a:cubicBezTo>
                        <a:pt x="1933" y="4694"/>
                        <a:pt x="2147" y="4821"/>
                        <a:pt x="2369" y="4821"/>
                      </a:cubicBezTo>
                      <a:cubicBezTo>
                        <a:pt x="2431" y="4821"/>
                        <a:pt x="2493" y="4812"/>
                        <a:pt x="2554" y="4791"/>
                      </a:cubicBezTo>
                      <a:lnTo>
                        <a:pt x="3038" y="4605"/>
                      </a:lnTo>
                      <a:cubicBezTo>
                        <a:pt x="3411" y="4475"/>
                        <a:pt x="3579" y="3934"/>
                        <a:pt x="3374" y="3524"/>
                      </a:cubicBezTo>
                      <a:lnTo>
                        <a:pt x="1864" y="374"/>
                      </a:lnTo>
                      <a:cubicBezTo>
                        <a:pt x="1771" y="143"/>
                        <a:pt x="1564" y="1"/>
                        <a:pt x="13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146;p7"/>
                <p:cNvSpPr/>
                <p:nvPr/>
              </p:nvSpPr>
              <p:spPr>
                <a:xfrm>
                  <a:off x="-2438276" y="3054187"/>
                  <a:ext cx="130230" cy="176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2" h="4810" extrusionOk="0">
                      <a:moveTo>
                        <a:pt x="1311" y="0"/>
                      </a:moveTo>
                      <a:cubicBezTo>
                        <a:pt x="1266" y="0"/>
                        <a:pt x="1220" y="7"/>
                        <a:pt x="1174" y="20"/>
                      </a:cubicBezTo>
                      <a:lnTo>
                        <a:pt x="597" y="187"/>
                      </a:lnTo>
                      <a:cubicBezTo>
                        <a:pt x="187" y="299"/>
                        <a:pt x="0" y="877"/>
                        <a:pt x="205" y="1306"/>
                      </a:cubicBezTo>
                      <a:lnTo>
                        <a:pt x="1808" y="4456"/>
                      </a:lnTo>
                      <a:cubicBezTo>
                        <a:pt x="1894" y="4672"/>
                        <a:pt x="2103" y="4810"/>
                        <a:pt x="2323" y="4810"/>
                      </a:cubicBezTo>
                      <a:cubicBezTo>
                        <a:pt x="2387" y="4810"/>
                        <a:pt x="2453" y="4798"/>
                        <a:pt x="2516" y="4772"/>
                      </a:cubicBezTo>
                      <a:lnTo>
                        <a:pt x="2982" y="4605"/>
                      </a:lnTo>
                      <a:cubicBezTo>
                        <a:pt x="3355" y="4456"/>
                        <a:pt x="3541" y="3915"/>
                        <a:pt x="3336" y="3505"/>
                      </a:cubicBezTo>
                      <a:lnTo>
                        <a:pt x="1827" y="355"/>
                      </a:lnTo>
                      <a:cubicBezTo>
                        <a:pt x="1734" y="140"/>
                        <a:pt x="1528" y="0"/>
                        <a:pt x="13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147;p7"/>
                <p:cNvSpPr/>
                <p:nvPr/>
              </p:nvSpPr>
              <p:spPr>
                <a:xfrm>
                  <a:off x="-1812640" y="3602684"/>
                  <a:ext cx="130267" cy="1772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3" h="4821" extrusionOk="0">
                      <a:moveTo>
                        <a:pt x="1293" y="1"/>
                      </a:moveTo>
                      <a:cubicBezTo>
                        <a:pt x="1254" y="1"/>
                        <a:pt x="1214" y="4"/>
                        <a:pt x="1175" y="12"/>
                      </a:cubicBezTo>
                      <a:lnTo>
                        <a:pt x="597" y="180"/>
                      </a:lnTo>
                      <a:cubicBezTo>
                        <a:pt x="187" y="292"/>
                        <a:pt x="1" y="870"/>
                        <a:pt x="224" y="1317"/>
                      </a:cubicBezTo>
                      <a:lnTo>
                        <a:pt x="1846" y="4467"/>
                      </a:lnTo>
                      <a:cubicBezTo>
                        <a:pt x="1918" y="4683"/>
                        <a:pt x="2124" y="4821"/>
                        <a:pt x="2342" y="4821"/>
                      </a:cubicBezTo>
                      <a:cubicBezTo>
                        <a:pt x="2407" y="4821"/>
                        <a:pt x="2472" y="4809"/>
                        <a:pt x="2536" y="4784"/>
                      </a:cubicBezTo>
                      <a:lnTo>
                        <a:pt x="3002" y="4616"/>
                      </a:lnTo>
                      <a:cubicBezTo>
                        <a:pt x="3374" y="4467"/>
                        <a:pt x="3542" y="3926"/>
                        <a:pt x="3337" y="3516"/>
                      </a:cubicBezTo>
                      <a:lnTo>
                        <a:pt x="1827" y="366"/>
                      </a:lnTo>
                      <a:cubicBezTo>
                        <a:pt x="1747" y="142"/>
                        <a:pt x="1530" y="1"/>
                        <a:pt x="129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148;p7"/>
                <p:cNvSpPr/>
                <p:nvPr/>
              </p:nvSpPr>
              <p:spPr>
                <a:xfrm>
                  <a:off x="-2095640" y="3547717"/>
                  <a:ext cx="87727" cy="117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" h="3201" extrusionOk="0">
                      <a:moveTo>
                        <a:pt x="893" y="0"/>
                      </a:moveTo>
                      <a:cubicBezTo>
                        <a:pt x="856" y="0"/>
                        <a:pt x="819" y="5"/>
                        <a:pt x="783" y="16"/>
                      </a:cubicBezTo>
                      <a:lnTo>
                        <a:pt x="410" y="128"/>
                      </a:lnTo>
                      <a:cubicBezTo>
                        <a:pt x="112" y="258"/>
                        <a:pt x="0" y="594"/>
                        <a:pt x="149" y="874"/>
                      </a:cubicBezTo>
                      <a:lnTo>
                        <a:pt x="1230" y="2961"/>
                      </a:lnTo>
                      <a:cubicBezTo>
                        <a:pt x="1290" y="3111"/>
                        <a:pt x="1435" y="3201"/>
                        <a:pt x="1587" y="3201"/>
                      </a:cubicBezTo>
                      <a:cubicBezTo>
                        <a:pt x="1623" y="3201"/>
                        <a:pt x="1660" y="3196"/>
                        <a:pt x="1696" y="3185"/>
                      </a:cubicBezTo>
                      <a:lnTo>
                        <a:pt x="2013" y="3054"/>
                      </a:lnTo>
                      <a:cubicBezTo>
                        <a:pt x="2274" y="2924"/>
                        <a:pt x="2386" y="2588"/>
                        <a:pt x="2255" y="2327"/>
                      </a:cubicBezTo>
                      <a:lnTo>
                        <a:pt x="1249" y="240"/>
                      </a:lnTo>
                      <a:cubicBezTo>
                        <a:pt x="1189" y="90"/>
                        <a:pt x="1044" y="0"/>
                        <a:pt x="8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149;p7"/>
                <p:cNvSpPr/>
                <p:nvPr/>
              </p:nvSpPr>
              <p:spPr>
                <a:xfrm>
                  <a:off x="-1607036" y="4028084"/>
                  <a:ext cx="87727" cy="117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" h="3202" extrusionOk="0">
                      <a:moveTo>
                        <a:pt x="911" y="0"/>
                      </a:moveTo>
                      <a:cubicBezTo>
                        <a:pt x="875" y="0"/>
                        <a:pt x="839" y="6"/>
                        <a:pt x="802" y="17"/>
                      </a:cubicBezTo>
                      <a:lnTo>
                        <a:pt x="410" y="110"/>
                      </a:lnTo>
                      <a:cubicBezTo>
                        <a:pt x="112" y="240"/>
                        <a:pt x="0" y="594"/>
                        <a:pt x="149" y="874"/>
                      </a:cubicBezTo>
                      <a:lnTo>
                        <a:pt x="1230" y="2961"/>
                      </a:lnTo>
                      <a:cubicBezTo>
                        <a:pt x="1290" y="3112"/>
                        <a:pt x="1435" y="3201"/>
                        <a:pt x="1587" y="3201"/>
                      </a:cubicBezTo>
                      <a:cubicBezTo>
                        <a:pt x="1623" y="3201"/>
                        <a:pt x="1660" y="3196"/>
                        <a:pt x="1696" y="3185"/>
                      </a:cubicBezTo>
                      <a:lnTo>
                        <a:pt x="2013" y="3055"/>
                      </a:lnTo>
                      <a:cubicBezTo>
                        <a:pt x="2274" y="2924"/>
                        <a:pt x="2386" y="2589"/>
                        <a:pt x="2256" y="2328"/>
                      </a:cubicBezTo>
                      <a:lnTo>
                        <a:pt x="1249" y="222"/>
                      </a:lnTo>
                      <a:cubicBezTo>
                        <a:pt x="1189" y="87"/>
                        <a:pt x="1057" y="0"/>
                        <a:pt x="9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150;p7"/>
                <p:cNvSpPr/>
                <p:nvPr/>
              </p:nvSpPr>
              <p:spPr>
                <a:xfrm>
                  <a:off x="-2105935" y="3925981"/>
                  <a:ext cx="87065" cy="118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" h="3211" extrusionOk="0">
                      <a:moveTo>
                        <a:pt x="891" y="0"/>
                      </a:moveTo>
                      <a:cubicBezTo>
                        <a:pt x="856" y="0"/>
                        <a:pt x="820" y="6"/>
                        <a:pt x="783" y="16"/>
                      </a:cubicBezTo>
                      <a:lnTo>
                        <a:pt x="392" y="128"/>
                      </a:lnTo>
                      <a:cubicBezTo>
                        <a:pt x="113" y="240"/>
                        <a:pt x="1" y="594"/>
                        <a:pt x="150" y="874"/>
                      </a:cubicBezTo>
                      <a:lnTo>
                        <a:pt x="1231" y="2980"/>
                      </a:lnTo>
                      <a:cubicBezTo>
                        <a:pt x="1274" y="3123"/>
                        <a:pt x="1404" y="3211"/>
                        <a:pt x="1554" y="3211"/>
                      </a:cubicBezTo>
                      <a:cubicBezTo>
                        <a:pt x="1601" y="3211"/>
                        <a:pt x="1649" y="3202"/>
                        <a:pt x="1697" y="3185"/>
                      </a:cubicBezTo>
                      <a:lnTo>
                        <a:pt x="2014" y="3073"/>
                      </a:lnTo>
                      <a:cubicBezTo>
                        <a:pt x="2275" y="2924"/>
                        <a:pt x="2368" y="2607"/>
                        <a:pt x="2237" y="2346"/>
                      </a:cubicBezTo>
                      <a:lnTo>
                        <a:pt x="1231" y="240"/>
                      </a:lnTo>
                      <a:cubicBezTo>
                        <a:pt x="1171" y="90"/>
                        <a:pt x="1038" y="0"/>
                        <a:pt x="8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151;p7"/>
                <p:cNvSpPr/>
                <p:nvPr/>
              </p:nvSpPr>
              <p:spPr>
                <a:xfrm>
                  <a:off x="-2654837" y="4005472"/>
                  <a:ext cx="87065" cy="117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" h="3202" extrusionOk="0">
                      <a:moveTo>
                        <a:pt x="891" y="0"/>
                      </a:moveTo>
                      <a:cubicBezTo>
                        <a:pt x="856" y="0"/>
                        <a:pt x="820" y="6"/>
                        <a:pt x="783" y="17"/>
                      </a:cubicBezTo>
                      <a:lnTo>
                        <a:pt x="392" y="128"/>
                      </a:lnTo>
                      <a:cubicBezTo>
                        <a:pt x="112" y="259"/>
                        <a:pt x="0" y="594"/>
                        <a:pt x="150" y="874"/>
                      </a:cubicBezTo>
                      <a:lnTo>
                        <a:pt x="1212" y="2980"/>
                      </a:lnTo>
                      <a:cubicBezTo>
                        <a:pt x="1272" y="3115"/>
                        <a:pt x="1416" y="3201"/>
                        <a:pt x="1567" y="3201"/>
                      </a:cubicBezTo>
                      <a:cubicBezTo>
                        <a:pt x="1604" y="3201"/>
                        <a:pt x="1641" y="3196"/>
                        <a:pt x="1678" y="3185"/>
                      </a:cubicBezTo>
                      <a:lnTo>
                        <a:pt x="2013" y="3055"/>
                      </a:lnTo>
                      <a:cubicBezTo>
                        <a:pt x="2274" y="2924"/>
                        <a:pt x="2368" y="2589"/>
                        <a:pt x="2237" y="2328"/>
                      </a:cubicBezTo>
                      <a:lnTo>
                        <a:pt x="1231" y="240"/>
                      </a:lnTo>
                      <a:cubicBezTo>
                        <a:pt x="1171" y="90"/>
                        <a:pt x="1038" y="0"/>
                        <a:pt x="8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152;p7"/>
                <p:cNvSpPr/>
                <p:nvPr/>
              </p:nvSpPr>
              <p:spPr>
                <a:xfrm>
                  <a:off x="-2985156" y="3236884"/>
                  <a:ext cx="87764" cy="117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7" h="3203" extrusionOk="0">
                      <a:moveTo>
                        <a:pt x="866" y="0"/>
                      </a:moveTo>
                      <a:cubicBezTo>
                        <a:pt x="839" y="0"/>
                        <a:pt x="811" y="3"/>
                        <a:pt x="784" y="8"/>
                      </a:cubicBezTo>
                      <a:lnTo>
                        <a:pt x="392" y="139"/>
                      </a:lnTo>
                      <a:cubicBezTo>
                        <a:pt x="113" y="251"/>
                        <a:pt x="1" y="605"/>
                        <a:pt x="150" y="884"/>
                      </a:cubicBezTo>
                      <a:lnTo>
                        <a:pt x="1231" y="2972"/>
                      </a:lnTo>
                      <a:cubicBezTo>
                        <a:pt x="1274" y="3115"/>
                        <a:pt x="1404" y="3203"/>
                        <a:pt x="1555" y="3203"/>
                      </a:cubicBezTo>
                      <a:cubicBezTo>
                        <a:pt x="1601" y="3203"/>
                        <a:pt x="1649" y="3194"/>
                        <a:pt x="1697" y="3177"/>
                      </a:cubicBezTo>
                      <a:lnTo>
                        <a:pt x="2014" y="3065"/>
                      </a:lnTo>
                      <a:cubicBezTo>
                        <a:pt x="2275" y="2935"/>
                        <a:pt x="2387" y="2599"/>
                        <a:pt x="2237" y="2338"/>
                      </a:cubicBezTo>
                      <a:lnTo>
                        <a:pt x="1231" y="232"/>
                      </a:lnTo>
                      <a:cubicBezTo>
                        <a:pt x="1167" y="89"/>
                        <a:pt x="1023" y="0"/>
                        <a:pt x="86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153;p7"/>
                <p:cNvSpPr/>
                <p:nvPr/>
              </p:nvSpPr>
              <p:spPr>
                <a:xfrm>
                  <a:off x="-2649358" y="3447268"/>
                  <a:ext cx="86404" cy="118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0" h="3212" extrusionOk="0">
                      <a:moveTo>
                        <a:pt x="865" y="0"/>
                      </a:moveTo>
                      <a:cubicBezTo>
                        <a:pt x="838" y="0"/>
                        <a:pt x="811" y="3"/>
                        <a:pt x="783" y="8"/>
                      </a:cubicBezTo>
                      <a:lnTo>
                        <a:pt x="392" y="120"/>
                      </a:lnTo>
                      <a:cubicBezTo>
                        <a:pt x="112" y="251"/>
                        <a:pt x="1" y="586"/>
                        <a:pt x="150" y="866"/>
                      </a:cubicBezTo>
                      <a:lnTo>
                        <a:pt x="1193" y="2972"/>
                      </a:lnTo>
                      <a:cubicBezTo>
                        <a:pt x="1253" y="3122"/>
                        <a:pt x="1398" y="3212"/>
                        <a:pt x="1550" y="3212"/>
                      </a:cubicBezTo>
                      <a:cubicBezTo>
                        <a:pt x="1586" y="3212"/>
                        <a:pt x="1623" y="3206"/>
                        <a:pt x="1659" y="3195"/>
                      </a:cubicBezTo>
                      <a:lnTo>
                        <a:pt x="1995" y="3065"/>
                      </a:lnTo>
                      <a:cubicBezTo>
                        <a:pt x="2256" y="2935"/>
                        <a:pt x="2349" y="2599"/>
                        <a:pt x="2219" y="2338"/>
                      </a:cubicBezTo>
                      <a:lnTo>
                        <a:pt x="1212" y="251"/>
                      </a:lnTo>
                      <a:cubicBezTo>
                        <a:pt x="1164" y="91"/>
                        <a:pt x="1021" y="0"/>
                        <a:pt x="8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154;p7"/>
                <p:cNvSpPr/>
                <p:nvPr/>
              </p:nvSpPr>
              <p:spPr>
                <a:xfrm>
                  <a:off x="-3171530" y="3973411"/>
                  <a:ext cx="130230" cy="176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2" h="4814" extrusionOk="0">
                      <a:moveTo>
                        <a:pt x="1292" y="1"/>
                      </a:moveTo>
                      <a:cubicBezTo>
                        <a:pt x="1253" y="1"/>
                        <a:pt x="1214" y="5"/>
                        <a:pt x="1175" y="13"/>
                      </a:cubicBezTo>
                      <a:lnTo>
                        <a:pt x="597" y="180"/>
                      </a:lnTo>
                      <a:cubicBezTo>
                        <a:pt x="187" y="292"/>
                        <a:pt x="0" y="870"/>
                        <a:pt x="224" y="1299"/>
                      </a:cubicBezTo>
                      <a:lnTo>
                        <a:pt x="1845" y="4467"/>
                      </a:lnTo>
                      <a:cubicBezTo>
                        <a:pt x="1933" y="4686"/>
                        <a:pt x="2135" y="4814"/>
                        <a:pt x="2353" y="4814"/>
                      </a:cubicBezTo>
                      <a:cubicBezTo>
                        <a:pt x="2413" y="4814"/>
                        <a:pt x="2475" y="4804"/>
                        <a:pt x="2535" y="4784"/>
                      </a:cubicBezTo>
                      <a:lnTo>
                        <a:pt x="3001" y="4598"/>
                      </a:lnTo>
                      <a:cubicBezTo>
                        <a:pt x="3374" y="4467"/>
                        <a:pt x="3542" y="3927"/>
                        <a:pt x="3337" y="3517"/>
                      </a:cubicBezTo>
                      <a:lnTo>
                        <a:pt x="1827" y="367"/>
                      </a:lnTo>
                      <a:cubicBezTo>
                        <a:pt x="1747" y="142"/>
                        <a:pt x="1529" y="1"/>
                        <a:pt x="12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"/>
          <p:cNvSpPr txBox="1">
            <a:spLocks noGrp="1"/>
          </p:cNvSpPr>
          <p:nvPr>
            <p:ph type="title"/>
          </p:nvPr>
        </p:nvSpPr>
        <p:spPr>
          <a:xfrm>
            <a:off x="720000" y="1411650"/>
            <a:ext cx="38520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5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77" name="Google Shape;177;p9"/>
          <p:cNvSpPr txBox="1">
            <a:spLocks noGrp="1"/>
          </p:cNvSpPr>
          <p:nvPr>
            <p:ph type="subTitle" idx="1"/>
          </p:nvPr>
        </p:nvSpPr>
        <p:spPr>
          <a:xfrm>
            <a:off x="720000" y="2253450"/>
            <a:ext cx="3852000" cy="147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78" name="Google Shape;178;p9"/>
          <p:cNvGrpSpPr/>
          <p:nvPr/>
        </p:nvGrpSpPr>
        <p:grpSpPr>
          <a:xfrm>
            <a:off x="6902090" y="-2185263"/>
            <a:ext cx="3798743" cy="3692153"/>
            <a:chOff x="6902090" y="-2185263"/>
            <a:chExt cx="3798743" cy="3692153"/>
          </a:xfrm>
        </p:grpSpPr>
        <p:sp>
          <p:nvSpPr>
            <p:cNvPr id="179" name="Google Shape;179;p9"/>
            <p:cNvSpPr/>
            <p:nvPr/>
          </p:nvSpPr>
          <p:spPr>
            <a:xfrm rot="-7845770" flipH="1">
              <a:off x="7235267" y="-1576819"/>
              <a:ext cx="2543914" cy="2045463"/>
            </a:xfrm>
            <a:custGeom>
              <a:avLst/>
              <a:gdLst/>
              <a:ahLst/>
              <a:cxnLst/>
              <a:rect l="l" t="t" r="r" b="b"/>
              <a:pathLst>
                <a:path w="75784" h="60935" extrusionOk="0">
                  <a:moveTo>
                    <a:pt x="15683" y="1"/>
                  </a:moveTo>
                  <a:cubicBezTo>
                    <a:pt x="12063" y="1"/>
                    <a:pt x="8783" y="1433"/>
                    <a:pt x="6021" y="3864"/>
                  </a:cubicBezTo>
                  <a:cubicBezTo>
                    <a:pt x="1" y="9176"/>
                    <a:pt x="2163" y="20061"/>
                    <a:pt x="11016" y="28001"/>
                  </a:cubicBezTo>
                  <a:lnTo>
                    <a:pt x="11221" y="28187"/>
                  </a:lnTo>
                  <a:cubicBezTo>
                    <a:pt x="12563" y="29361"/>
                    <a:pt x="13457" y="30852"/>
                    <a:pt x="13625" y="32250"/>
                  </a:cubicBezTo>
                  <a:cubicBezTo>
                    <a:pt x="14538" y="39687"/>
                    <a:pt x="19776" y="48111"/>
                    <a:pt x="28573" y="54355"/>
                  </a:cubicBezTo>
                  <a:cubicBezTo>
                    <a:pt x="34239" y="58381"/>
                    <a:pt x="41359" y="60692"/>
                    <a:pt x="47565" y="60935"/>
                  </a:cubicBezTo>
                  <a:lnTo>
                    <a:pt x="75783" y="23621"/>
                  </a:lnTo>
                  <a:cubicBezTo>
                    <a:pt x="74386" y="18998"/>
                    <a:pt x="71254" y="14190"/>
                    <a:pt x="66595" y="10127"/>
                  </a:cubicBezTo>
                  <a:cubicBezTo>
                    <a:pt x="60385" y="4702"/>
                    <a:pt x="52912" y="1803"/>
                    <a:pt x="46548" y="1803"/>
                  </a:cubicBezTo>
                  <a:cubicBezTo>
                    <a:pt x="42482" y="1803"/>
                    <a:pt x="38869" y="2986"/>
                    <a:pt x="36326" y="5448"/>
                  </a:cubicBezTo>
                  <a:cubicBezTo>
                    <a:pt x="36010" y="5747"/>
                    <a:pt x="35711" y="6082"/>
                    <a:pt x="35432" y="6418"/>
                  </a:cubicBezTo>
                  <a:cubicBezTo>
                    <a:pt x="34855" y="7124"/>
                    <a:pt x="33946" y="7470"/>
                    <a:pt x="32904" y="7470"/>
                  </a:cubicBezTo>
                  <a:cubicBezTo>
                    <a:pt x="31556" y="7470"/>
                    <a:pt x="29985" y="6891"/>
                    <a:pt x="28629" y="5765"/>
                  </a:cubicBezTo>
                  <a:lnTo>
                    <a:pt x="28442" y="5616"/>
                  </a:lnTo>
                  <a:cubicBezTo>
                    <a:pt x="23942" y="1688"/>
                    <a:pt x="19612" y="1"/>
                    <a:pt x="15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0" name="Google Shape;180;p9"/>
            <p:cNvGrpSpPr/>
            <p:nvPr/>
          </p:nvGrpSpPr>
          <p:grpSpPr>
            <a:xfrm rot="-7845996" flipH="1">
              <a:off x="7814416" y="-1103058"/>
              <a:ext cx="2589010" cy="1971616"/>
              <a:chOff x="-765482" y="4620203"/>
              <a:chExt cx="2588927" cy="1971554"/>
            </a:xfrm>
          </p:grpSpPr>
          <p:sp>
            <p:nvSpPr>
              <p:cNvPr id="181" name="Google Shape;181;p9"/>
              <p:cNvSpPr/>
              <p:nvPr/>
            </p:nvSpPr>
            <p:spPr>
              <a:xfrm>
                <a:off x="-765482" y="4620203"/>
                <a:ext cx="2588927" cy="1971554"/>
              </a:xfrm>
              <a:custGeom>
                <a:avLst/>
                <a:gdLst/>
                <a:ahLst/>
                <a:cxnLst/>
                <a:rect l="l" t="t" r="r" b="b"/>
                <a:pathLst>
                  <a:path w="77126" h="58734" extrusionOk="0">
                    <a:moveTo>
                      <a:pt x="48466" y="1"/>
                    </a:moveTo>
                    <a:cubicBezTo>
                      <a:pt x="42896" y="1"/>
                      <a:pt x="38070" y="1823"/>
                      <a:pt x="35320" y="5462"/>
                    </a:cubicBezTo>
                    <a:cubicBezTo>
                      <a:pt x="35059" y="5816"/>
                      <a:pt x="34798" y="6170"/>
                      <a:pt x="34593" y="6562"/>
                    </a:cubicBezTo>
                    <a:cubicBezTo>
                      <a:pt x="34014" y="7547"/>
                      <a:pt x="32837" y="8056"/>
                      <a:pt x="31449" y="8056"/>
                    </a:cubicBezTo>
                    <a:cubicBezTo>
                      <a:pt x="30289" y="8056"/>
                      <a:pt x="28982" y="7701"/>
                      <a:pt x="27752" y="6972"/>
                    </a:cubicBezTo>
                    <a:cubicBezTo>
                      <a:pt x="27678" y="6916"/>
                      <a:pt x="27603" y="6878"/>
                      <a:pt x="27566" y="6841"/>
                    </a:cubicBezTo>
                    <a:cubicBezTo>
                      <a:pt x="23433" y="4244"/>
                      <a:pt x="19647" y="3104"/>
                      <a:pt x="16282" y="3104"/>
                    </a:cubicBezTo>
                    <a:cubicBezTo>
                      <a:pt x="11727" y="3104"/>
                      <a:pt x="7945" y="5195"/>
                      <a:pt x="5126" y="8593"/>
                    </a:cubicBezTo>
                    <a:cubicBezTo>
                      <a:pt x="0" y="14762"/>
                      <a:pt x="3840" y="25200"/>
                      <a:pt x="13792" y="31649"/>
                    </a:cubicBezTo>
                    <a:lnTo>
                      <a:pt x="14035" y="31816"/>
                    </a:lnTo>
                    <a:cubicBezTo>
                      <a:pt x="15563" y="32767"/>
                      <a:pt x="16663" y="34109"/>
                      <a:pt x="17054" y="35469"/>
                    </a:cubicBezTo>
                    <a:cubicBezTo>
                      <a:pt x="19104" y="42664"/>
                      <a:pt x="25572" y="50175"/>
                      <a:pt x="35226" y="54984"/>
                    </a:cubicBezTo>
                    <a:cubicBezTo>
                      <a:pt x="40263" y="57487"/>
                      <a:pt x="46067" y="58733"/>
                      <a:pt x="51367" y="58733"/>
                    </a:cubicBezTo>
                    <a:cubicBezTo>
                      <a:pt x="52619" y="58733"/>
                      <a:pt x="53842" y="58664"/>
                      <a:pt x="55020" y="58525"/>
                    </a:cubicBezTo>
                    <a:lnTo>
                      <a:pt x="77125" y="17297"/>
                    </a:lnTo>
                    <a:cubicBezTo>
                      <a:pt x="75019" y="12954"/>
                      <a:pt x="71179" y="8686"/>
                      <a:pt x="65942" y="5387"/>
                    </a:cubicBezTo>
                    <a:cubicBezTo>
                      <a:pt x="60252" y="1795"/>
                      <a:pt x="53992" y="1"/>
                      <a:pt x="484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9"/>
              <p:cNvSpPr/>
              <p:nvPr/>
            </p:nvSpPr>
            <p:spPr>
              <a:xfrm>
                <a:off x="1288964" y="4808006"/>
                <a:ext cx="41298" cy="55177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296" extrusionOk="0">
                    <a:moveTo>
                      <a:pt x="596" y="0"/>
                    </a:moveTo>
                    <a:cubicBezTo>
                      <a:pt x="536" y="0"/>
                      <a:pt x="482" y="37"/>
                      <a:pt x="467" y="98"/>
                    </a:cubicBezTo>
                    <a:lnTo>
                      <a:pt x="56" y="937"/>
                    </a:lnTo>
                    <a:cubicBezTo>
                      <a:pt x="1" y="1049"/>
                      <a:pt x="38" y="1179"/>
                      <a:pt x="150" y="1235"/>
                    </a:cubicBezTo>
                    <a:lnTo>
                      <a:pt x="280" y="1291"/>
                    </a:lnTo>
                    <a:cubicBezTo>
                      <a:pt x="293" y="1294"/>
                      <a:pt x="306" y="1296"/>
                      <a:pt x="318" y="1296"/>
                    </a:cubicBezTo>
                    <a:cubicBezTo>
                      <a:pt x="379" y="1296"/>
                      <a:pt x="436" y="1260"/>
                      <a:pt x="467" y="1198"/>
                    </a:cubicBezTo>
                    <a:lnTo>
                      <a:pt x="895" y="341"/>
                    </a:lnTo>
                    <a:cubicBezTo>
                      <a:pt x="970" y="229"/>
                      <a:pt x="914" y="98"/>
                      <a:pt x="802" y="42"/>
                    </a:cubicBezTo>
                    <a:lnTo>
                      <a:pt x="634" y="5"/>
                    </a:lnTo>
                    <a:cubicBezTo>
                      <a:pt x="621" y="2"/>
                      <a:pt x="609" y="0"/>
                      <a:pt x="5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9"/>
              <p:cNvSpPr/>
              <p:nvPr/>
            </p:nvSpPr>
            <p:spPr>
              <a:xfrm>
                <a:off x="467708" y="4966720"/>
                <a:ext cx="41298" cy="55177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296" extrusionOk="0">
                    <a:moveTo>
                      <a:pt x="614" y="0"/>
                    </a:moveTo>
                    <a:cubicBezTo>
                      <a:pt x="553" y="0"/>
                      <a:pt x="497" y="36"/>
                      <a:pt x="466" y="98"/>
                    </a:cubicBezTo>
                    <a:lnTo>
                      <a:pt x="56" y="937"/>
                    </a:lnTo>
                    <a:cubicBezTo>
                      <a:pt x="0" y="1049"/>
                      <a:pt x="56" y="1179"/>
                      <a:pt x="149" y="1235"/>
                    </a:cubicBezTo>
                    <a:lnTo>
                      <a:pt x="280" y="1291"/>
                    </a:lnTo>
                    <a:cubicBezTo>
                      <a:pt x="292" y="1294"/>
                      <a:pt x="305" y="1296"/>
                      <a:pt x="318" y="1296"/>
                    </a:cubicBezTo>
                    <a:cubicBezTo>
                      <a:pt x="379" y="1296"/>
                      <a:pt x="435" y="1259"/>
                      <a:pt x="466" y="1198"/>
                    </a:cubicBezTo>
                    <a:lnTo>
                      <a:pt x="895" y="340"/>
                    </a:lnTo>
                    <a:cubicBezTo>
                      <a:pt x="969" y="229"/>
                      <a:pt x="913" y="98"/>
                      <a:pt x="801" y="42"/>
                    </a:cubicBezTo>
                    <a:lnTo>
                      <a:pt x="652" y="5"/>
                    </a:lnTo>
                    <a:cubicBezTo>
                      <a:pt x="640" y="2"/>
                      <a:pt x="627" y="0"/>
                      <a:pt x="6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9"/>
              <p:cNvSpPr/>
              <p:nvPr/>
            </p:nvSpPr>
            <p:spPr>
              <a:xfrm>
                <a:off x="1072346" y="5044161"/>
                <a:ext cx="40489" cy="55518"/>
              </a:xfrm>
              <a:custGeom>
                <a:avLst/>
                <a:gdLst/>
                <a:ahLst/>
                <a:cxnLst/>
                <a:rect l="l" t="t" r="r" b="b"/>
                <a:pathLst>
                  <a:path w="951" h="1304" extrusionOk="0">
                    <a:moveTo>
                      <a:pt x="586" y="1"/>
                    </a:moveTo>
                    <a:cubicBezTo>
                      <a:pt x="529" y="1"/>
                      <a:pt x="481" y="47"/>
                      <a:pt x="466" y="106"/>
                    </a:cubicBezTo>
                    <a:lnTo>
                      <a:pt x="56" y="944"/>
                    </a:lnTo>
                    <a:cubicBezTo>
                      <a:pt x="0" y="1056"/>
                      <a:pt x="38" y="1187"/>
                      <a:pt x="149" y="1243"/>
                    </a:cubicBezTo>
                    <a:lnTo>
                      <a:pt x="280" y="1298"/>
                    </a:lnTo>
                    <a:cubicBezTo>
                      <a:pt x="293" y="1302"/>
                      <a:pt x="305" y="1303"/>
                      <a:pt x="318" y="1303"/>
                    </a:cubicBezTo>
                    <a:cubicBezTo>
                      <a:pt x="379" y="1303"/>
                      <a:pt x="435" y="1267"/>
                      <a:pt x="466" y="1205"/>
                    </a:cubicBezTo>
                    <a:lnTo>
                      <a:pt x="895" y="348"/>
                    </a:lnTo>
                    <a:cubicBezTo>
                      <a:pt x="951" y="236"/>
                      <a:pt x="914" y="106"/>
                      <a:pt x="802" y="50"/>
                    </a:cubicBezTo>
                    <a:lnTo>
                      <a:pt x="634" y="12"/>
                    </a:lnTo>
                    <a:cubicBezTo>
                      <a:pt x="618" y="4"/>
                      <a:pt x="601" y="1"/>
                      <a:pt x="5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9"/>
              <p:cNvSpPr/>
              <p:nvPr/>
            </p:nvSpPr>
            <p:spPr>
              <a:xfrm>
                <a:off x="861263" y="4788167"/>
                <a:ext cx="40531" cy="55220"/>
              </a:xfrm>
              <a:custGeom>
                <a:avLst/>
                <a:gdLst/>
                <a:ahLst/>
                <a:cxnLst/>
                <a:rect l="l" t="t" r="r" b="b"/>
                <a:pathLst>
                  <a:path w="952" h="1297" extrusionOk="0">
                    <a:moveTo>
                      <a:pt x="607" y="0"/>
                    </a:moveTo>
                    <a:cubicBezTo>
                      <a:pt x="535" y="0"/>
                      <a:pt x="479" y="37"/>
                      <a:pt x="448" y="98"/>
                    </a:cubicBezTo>
                    <a:lnTo>
                      <a:pt x="56" y="956"/>
                    </a:lnTo>
                    <a:cubicBezTo>
                      <a:pt x="1" y="1049"/>
                      <a:pt x="38" y="1179"/>
                      <a:pt x="150" y="1235"/>
                    </a:cubicBezTo>
                    <a:lnTo>
                      <a:pt x="280" y="1291"/>
                    </a:lnTo>
                    <a:cubicBezTo>
                      <a:pt x="293" y="1295"/>
                      <a:pt x="307" y="1296"/>
                      <a:pt x="320" y="1296"/>
                    </a:cubicBezTo>
                    <a:cubicBezTo>
                      <a:pt x="380" y="1296"/>
                      <a:pt x="436" y="1263"/>
                      <a:pt x="467" y="1217"/>
                    </a:cubicBezTo>
                    <a:lnTo>
                      <a:pt x="895" y="359"/>
                    </a:lnTo>
                    <a:cubicBezTo>
                      <a:pt x="951" y="229"/>
                      <a:pt x="914" y="98"/>
                      <a:pt x="802" y="43"/>
                    </a:cubicBezTo>
                    <a:lnTo>
                      <a:pt x="653" y="5"/>
                    </a:lnTo>
                    <a:cubicBezTo>
                      <a:pt x="637" y="2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9"/>
              <p:cNvSpPr/>
              <p:nvPr/>
            </p:nvSpPr>
            <p:spPr>
              <a:xfrm>
                <a:off x="1014403" y="4865182"/>
                <a:ext cx="51643" cy="70504"/>
              </a:xfrm>
              <a:custGeom>
                <a:avLst/>
                <a:gdLst/>
                <a:ahLst/>
                <a:cxnLst/>
                <a:rect l="l" t="t" r="r" b="b"/>
                <a:pathLst>
                  <a:path w="1213" h="1656" extrusionOk="0">
                    <a:moveTo>
                      <a:pt x="766" y="1"/>
                    </a:moveTo>
                    <a:cubicBezTo>
                      <a:pt x="686" y="1"/>
                      <a:pt x="611" y="53"/>
                      <a:pt x="579" y="135"/>
                    </a:cubicBezTo>
                    <a:lnTo>
                      <a:pt x="75" y="1216"/>
                    </a:lnTo>
                    <a:cubicBezTo>
                      <a:pt x="1" y="1346"/>
                      <a:pt x="57" y="1514"/>
                      <a:pt x="187" y="1588"/>
                    </a:cubicBezTo>
                    <a:lnTo>
                      <a:pt x="355" y="1644"/>
                    </a:lnTo>
                    <a:cubicBezTo>
                      <a:pt x="375" y="1652"/>
                      <a:pt x="395" y="1656"/>
                      <a:pt x="414" y="1656"/>
                    </a:cubicBezTo>
                    <a:cubicBezTo>
                      <a:pt x="485" y="1656"/>
                      <a:pt x="549" y="1606"/>
                      <a:pt x="579" y="1532"/>
                    </a:cubicBezTo>
                    <a:lnTo>
                      <a:pt x="1138" y="451"/>
                    </a:lnTo>
                    <a:cubicBezTo>
                      <a:pt x="1212" y="302"/>
                      <a:pt x="1156" y="135"/>
                      <a:pt x="1007" y="60"/>
                    </a:cubicBezTo>
                    <a:lnTo>
                      <a:pt x="802" y="4"/>
                    </a:lnTo>
                    <a:cubicBezTo>
                      <a:pt x="790" y="2"/>
                      <a:pt x="778" y="1"/>
                      <a:pt x="7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9"/>
              <p:cNvSpPr/>
              <p:nvPr/>
            </p:nvSpPr>
            <p:spPr>
              <a:xfrm>
                <a:off x="617654" y="4754832"/>
                <a:ext cx="52410" cy="69908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1642" extrusionOk="0">
                    <a:moveTo>
                      <a:pt x="774" y="1"/>
                    </a:moveTo>
                    <a:cubicBezTo>
                      <a:pt x="698" y="1"/>
                      <a:pt x="628" y="40"/>
                      <a:pt x="597" y="117"/>
                    </a:cubicBezTo>
                    <a:lnTo>
                      <a:pt x="75" y="1198"/>
                    </a:lnTo>
                    <a:cubicBezTo>
                      <a:pt x="1" y="1329"/>
                      <a:pt x="57" y="1496"/>
                      <a:pt x="187" y="1571"/>
                    </a:cubicBezTo>
                    <a:lnTo>
                      <a:pt x="355" y="1627"/>
                    </a:lnTo>
                    <a:cubicBezTo>
                      <a:pt x="379" y="1637"/>
                      <a:pt x="404" y="1641"/>
                      <a:pt x="429" y="1641"/>
                    </a:cubicBezTo>
                    <a:cubicBezTo>
                      <a:pt x="501" y="1641"/>
                      <a:pt x="569" y="1603"/>
                      <a:pt x="597" y="1534"/>
                    </a:cubicBezTo>
                    <a:lnTo>
                      <a:pt x="1138" y="453"/>
                    </a:lnTo>
                    <a:cubicBezTo>
                      <a:pt x="1231" y="304"/>
                      <a:pt x="1156" y="117"/>
                      <a:pt x="1007" y="61"/>
                    </a:cubicBezTo>
                    <a:lnTo>
                      <a:pt x="821" y="5"/>
                    </a:lnTo>
                    <a:cubicBezTo>
                      <a:pt x="805" y="2"/>
                      <a:pt x="790" y="1"/>
                      <a:pt x="7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9"/>
              <p:cNvSpPr/>
              <p:nvPr/>
            </p:nvSpPr>
            <p:spPr>
              <a:xfrm>
                <a:off x="1453215" y="4942155"/>
                <a:ext cx="51643" cy="70206"/>
              </a:xfrm>
              <a:custGeom>
                <a:avLst/>
                <a:gdLst/>
                <a:ahLst/>
                <a:cxnLst/>
                <a:rect l="l" t="t" r="r" b="b"/>
                <a:pathLst>
                  <a:path w="1213" h="1649" extrusionOk="0">
                    <a:moveTo>
                      <a:pt x="766" y="0"/>
                    </a:moveTo>
                    <a:cubicBezTo>
                      <a:pt x="686" y="0"/>
                      <a:pt x="611" y="53"/>
                      <a:pt x="578" y="135"/>
                    </a:cubicBezTo>
                    <a:lnTo>
                      <a:pt x="75" y="1216"/>
                    </a:lnTo>
                    <a:cubicBezTo>
                      <a:pt x="1" y="1346"/>
                      <a:pt x="38" y="1514"/>
                      <a:pt x="187" y="1588"/>
                    </a:cubicBezTo>
                    <a:lnTo>
                      <a:pt x="355" y="1644"/>
                    </a:lnTo>
                    <a:cubicBezTo>
                      <a:pt x="370" y="1647"/>
                      <a:pt x="386" y="1649"/>
                      <a:pt x="401" y="1649"/>
                    </a:cubicBezTo>
                    <a:cubicBezTo>
                      <a:pt x="477" y="1649"/>
                      <a:pt x="547" y="1610"/>
                      <a:pt x="578" y="1532"/>
                    </a:cubicBezTo>
                    <a:lnTo>
                      <a:pt x="1138" y="451"/>
                    </a:lnTo>
                    <a:cubicBezTo>
                      <a:pt x="1212" y="302"/>
                      <a:pt x="1156" y="135"/>
                      <a:pt x="1007" y="60"/>
                    </a:cubicBezTo>
                    <a:lnTo>
                      <a:pt x="802" y="4"/>
                    </a:lnTo>
                    <a:cubicBezTo>
                      <a:pt x="790" y="2"/>
                      <a:pt x="778" y="0"/>
                      <a:pt x="7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9"/>
              <p:cNvSpPr/>
              <p:nvPr/>
            </p:nvSpPr>
            <p:spPr>
              <a:xfrm>
                <a:off x="704931" y="4998437"/>
                <a:ext cx="52410" cy="69780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1639" extrusionOk="0">
                    <a:moveTo>
                      <a:pt x="775" y="1"/>
                    </a:moveTo>
                    <a:cubicBezTo>
                      <a:pt x="698" y="1"/>
                      <a:pt x="628" y="40"/>
                      <a:pt x="597" y="117"/>
                    </a:cubicBezTo>
                    <a:lnTo>
                      <a:pt x="75" y="1198"/>
                    </a:lnTo>
                    <a:cubicBezTo>
                      <a:pt x="1" y="1329"/>
                      <a:pt x="57" y="1496"/>
                      <a:pt x="206" y="1571"/>
                    </a:cubicBezTo>
                    <a:lnTo>
                      <a:pt x="355" y="1627"/>
                    </a:lnTo>
                    <a:cubicBezTo>
                      <a:pt x="375" y="1635"/>
                      <a:pt x="397" y="1639"/>
                      <a:pt x="418" y="1639"/>
                    </a:cubicBezTo>
                    <a:cubicBezTo>
                      <a:pt x="494" y="1639"/>
                      <a:pt x="568" y="1592"/>
                      <a:pt x="597" y="1534"/>
                    </a:cubicBezTo>
                    <a:lnTo>
                      <a:pt x="1138" y="434"/>
                    </a:lnTo>
                    <a:cubicBezTo>
                      <a:pt x="1231" y="304"/>
                      <a:pt x="1156" y="117"/>
                      <a:pt x="1007" y="61"/>
                    </a:cubicBezTo>
                    <a:lnTo>
                      <a:pt x="821" y="5"/>
                    </a:lnTo>
                    <a:cubicBezTo>
                      <a:pt x="805" y="2"/>
                      <a:pt x="790" y="1"/>
                      <a:pt x="7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9"/>
              <p:cNvSpPr/>
              <p:nvPr/>
            </p:nvSpPr>
            <p:spPr>
              <a:xfrm>
                <a:off x="1291348" y="5063489"/>
                <a:ext cx="41298" cy="5522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297" extrusionOk="0">
                    <a:moveTo>
                      <a:pt x="615" y="1"/>
                    </a:moveTo>
                    <a:cubicBezTo>
                      <a:pt x="554" y="1"/>
                      <a:pt x="497" y="37"/>
                      <a:pt x="466" y="99"/>
                    </a:cubicBezTo>
                    <a:lnTo>
                      <a:pt x="56" y="938"/>
                    </a:lnTo>
                    <a:cubicBezTo>
                      <a:pt x="0" y="1049"/>
                      <a:pt x="56" y="1180"/>
                      <a:pt x="150" y="1236"/>
                    </a:cubicBezTo>
                    <a:lnTo>
                      <a:pt x="280" y="1292"/>
                    </a:lnTo>
                    <a:cubicBezTo>
                      <a:pt x="293" y="1295"/>
                      <a:pt x="306" y="1297"/>
                      <a:pt x="320" y="1297"/>
                    </a:cubicBezTo>
                    <a:cubicBezTo>
                      <a:pt x="384" y="1297"/>
                      <a:pt x="451" y="1260"/>
                      <a:pt x="466" y="1199"/>
                    </a:cubicBezTo>
                    <a:lnTo>
                      <a:pt x="914" y="341"/>
                    </a:lnTo>
                    <a:cubicBezTo>
                      <a:pt x="970" y="229"/>
                      <a:pt x="932" y="99"/>
                      <a:pt x="802" y="43"/>
                    </a:cubicBezTo>
                    <a:lnTo>
                      <a:pt x="653" y="6"/>
                    </a:lnTo>
                    <a:cubicBezTo>
                      <a:pt x="640" y="3"/>
                      <a:pt x="627" y="1"/>
                      <a:pt x="6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13"/>
          <p:cNvGrpSpPr/>
          <p:nvPr/>
        </p:nvGrpSpPr>
        <p:grpSpPr>
          <a:xfrm>
            <a:off x="7380027" y="-1179454"/>
            <a:ext cx="2323917" cy="1971521"/>
            <a:chOff x="7380027" y="-1179454"/>
            <a:chExt cx="2323917" cy="1971521"/>
          </a:xfrm>
        </p:grpSpPr>
        <p:sp>
          <p:nvSpPr>
            <p:cNvPr id="249" name="Google Shape;249;p13"/>
            <p:cNvSpPr/>
            <p:nvPr/>
          </p:nvSpPr>
          <p:spPr>
            <a:xfrm rot="10800000">
              <a:off x="7380027" y="-1179454"/>
              <a:ext cx="2122899" cy="1706942"/>
            </a:xfrm>
            <a:custGeom>
              <a:avLst/>
              <a:gdLst/>
              <a:ahLst/>
              <a:cxnLst/>
              <a:rect l="l" t="t" r="r" b="b"/>
              <a:pathLst>
                <a:path w="75784" h="60935" extrusionOk="0">
                  <a:moveTo>
                    <a:pt x="15683" y="1"/>
                  </a:moveTo>
                  <a:cubicBezTo>
                    <a:pt x="12063" y="1"/>
                    <a:pt x="8783" y="1433"/>
                    <a:pt x="6021" y="3864"/>
                  </a:cubicBezTo>
                  <a:cubicBezTo>
                    <a:pt x="1" y="9176"/>
                    <a:pt x="2163" y="20061"/>
                    <a:pt x="11016" y="28001"/>
                  </a:cubicBezTo>
                  <a:lnTo>
                    <a:pt x="11221" y="28187"/>
                  </a:lnTo>
                  <a:cubicBezTo>
                    <a:pt x="12563" y="29361"/>
                    <a:pt x="13457" y="30852"/>
                    <a:pt x="13625" y="32250"/>
                  </a:cubicBezTo>
                  <a:cubicBezTo>
                    <a:pt x="14538" y="39687"/>
                    <a:pt x="19776" y="48111"/>
                    <a:pt x="28573" y="54355"/>
                  </a:cubicBezTo>
                  <a:cubicBezTo>
                    <a:pt x="34239" y="58381"/>
                    <a:pt x="41359" y="60692"/>
                    <a:pt x="47565" y="60935"/>
                  </a:cubicBezTo>
                  <a:lnTo>
                    <a:pt x="75783" y="23621"/>
                  </a:lnTo>
                  <a:cubicBezTo>
                    <a:pt x="74386" y="18998"/>
                    <a:pt x="71254" y="14190"/>
                    <a:pt x="66595" y="10127"/>
                  </a:cubicBezTo>
                  <a:cubicBezTo>
                    <a:pt x="60385" y="4702"/>
                    <a:pt x="52912" y="1803"/>
                    <a:pt x="46548" y="1803"/>
                  </a:cubicBezTo>
                  <a:cubicBezTo>
                    <a:pt x="42482" y="1803"/>
                    <a:pt x="38869" y="2986"/>
                    <a:pt x="36326" y="5448"/>
                  </a:cubicBezTo>
                  <a:cubicBezTo>
                    <a:pt x="36010" y="5747"/>
                    <a:pt x="35711" y="6082"/>
                    <a:pt x="35432" y="6418"/>
                  </a:cubicBezTo>
                  <a:cubicBezTo>
                    <a:pt x="34855" y="7124"/>
                    <a:pt x="33946" y="7470"/>
                    <a:pt x="32904" y="7470"/>
                  </a:cubicBezTo>
                  <a:cubicBezTo>
                    <a:pt x="31556" y="7470"/>
                    <a:pt x="29985" y="6891"/>
                    <a:pt x="28629" y="5765"/>
                  </a:cubicBezTo>
                  <a:lnTo>
                    <a:pt x="28442" y="5616"/>
                  </a:lnTo>
                  <a:cubicBezTo>
                    <a:pt x="23942" y="1688"/>
                    <a:pt x="19612" y="1"/>
                    <a:pt x="156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0" name="Google Shape;250;p13"/>
            <p:cNvGrpSpPr/>
            <p:nvPr/>
          </p:nvGrpSpPr>
          <p:grpSpPr>
            <a:xfrm rot="10800000">
              <a:off x="7742369" y="-840109"/>
              <a:ext cx="1961575" cy="1632176"/>
              <a:chOff x="-347374" y="4474725"/>
              <a:chExt cx="1961575" cy="1632176"/>
            </a:xfrm>
          </p:grpSpPr>
          <p:sp>
            <p:nvSpPr>
              <p:cNvPr id="251" name="Google Shape;251;p13"/>
              <p:cNvSpPr/>
              <p:nvPr/>
            </p:nvSpPr>
            <p:spPr>
              <a:xfrm>
                <a:off x="-347374" y="4474725"/>
                <a:ext cx="1961575" cy="1632176"/>
              </a:xfrm>
              <a:custGeom>
                <a:avLst/>
                <a:gdLst/>
                <a:ahLst/>
                <a:cxnLst/>
                <a:rect l="l" t="t" r="r" b="b"/>
                <a:pathLst>
                  <a:path w="70025" h="58266" extrusionOk="0">
                    <a:moveTo>
                      <a:pt x="18874" y="0"/>
                    </a:moveTo>
                    <a:cubicBezTo>
                      <a:pt x="17710" y="0"/>
                      <a:pt x="16530" y="55"/>
                      <a:pt x="15340" y="169"/>
                    </a:cubicBezTo>
                    <a:cubicBezTo>
                      <a:pt x="9171" y="766"/>
                      <a:pt x="3822" y="2835"/>
                      <a:pt x="1" y="5779"/>
                    </a:cubicBezTo>
                    <a:lnTo>
                      <a:pt x="1212" y="52543"/>
                    </a:lnTo>
                    <a:cubicBezTo>
                      <a:pt x="6394" y="55972"/>
                      <a:pt x="13514" y="58246"/>
                      <a:pt x="20484" y="58265"/>
                    </a:cubicBezTo>
                    <a:cubicBezTo>
                      <a:pt x="20562" y="58265"/>
                      <a:pt x="20641" y="58265"/>
                      <a:pt x="20719" y="58265"/>
                    </a:cubicBezTo>
                    <a:cubicBezTo>
                      <a:pt x="31390" y="58265"/>
                      <a:pt x="40445" y="54478"/>
                      <a:pt x="45497" y="49002"/>
                    </a:cubicBezTo>
                    <a:cubicBezTo>
                      <a:pt x="46447" y="47976"/>
                      <a:pt x="48031" y="47287"/>
                      <a:pt x="49821" y="47100"/>
                    </a:cubicBezTo>
                    <a:lnTo>
                      <a:pt x="50100" y="47063"/>
                    </a:lnTo>
                    <a:cubicBezTo>
                      <a:pt x="61898" y="45777"/>
                      <a:pt x="70025" y="38191"/>
                      <a:pt x="68217" y="30363"/>
                    </a:cubicBezTo>
                    <a:cubicBezTo>
                      <a:pt x="66652" y="23546"/>
                      <a:pt x="61444" y="18573"/>
                      <a:pt x="51855" y="18573"/>
                    </a:cubicBezTo>
                    <a:cubicBezTo>
                      <a:pt x="50932" y="18573"/>
                      <a:pt x="49968" y="18619"/>
                      <a:pt x="48963" y="18714"/>
                    </a:cubicBezTo>
                    <a:lnTo>
                      <a:pt x="48740" y="18733"/>
                    </a:lnTo>
                    <a:cubicBezTo>
                      <a:pt x="48541" y="18747"/>
                      <a:pt x="48343" y="18754"/>
                      <a:pt x="48148" y="18754"/>
                    </a:cubicBezTo>
                    <a:cubicBezTo>
                      <a:pt x="45294" y="18754"/>
                      <a:pt x="42936" y="17259"/>
                      <a:pt x="42831" y="15322"/>
                    </a:cubicBezTo>
                    <a:cubicBezTo>
                      <a:pt x="42794" y="14875"/>
                      <a:pt x="42738" y="14446"/>
                      <a:pt x="42664" y="13999"/>
                    </a:cubicBezTo>
                    <a:cubicBezTo>
                      <a:pt x="41169" y="5861"/>
                      <a:pt x="30863" y="0"/>
                      <a:pt x="188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" name="Google Shape;252;p13"/>
              <p:cNvGrpSpPr/>
              <p:nvPr/>
            </p:nvGrpSpPr>
            <p:grpSpPr>
              <a:xfrm>
                <a:off x="-26321" y="4629538"/>
                <a:ext cx="1436879" cy="929505"/>
                <a:chOff x="-3171530" y="2930427"/>
                <a:chExt cx="1885915" cy="1219982"/>
              </a:xfrm>
            </p:grpSpPr>
            <p:sp>
              <p:nvSpPr>
                <p:cNvPr id="253" name="Google Shape;253;p13"/>
                <p:cNvSpPr/>
                <p:nvPr/>
              </p:nvSpPr>
              <p:spPr>
                <a:xfrm>
                  <a:off x="-2996113" y="3590073"/>
                  <a:ext cx="130929" cy="177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4819" extrusionOk="0">
                      <a:moveTo>
                        <a:pt x="1338" y="1"/>
                      </a:moveTo>
                      <a:cubicBezTo>
                        <a:pt x="1290" y="1"/>
                        <a:pt x="1242" y="7"/>
                        <a:pt x="1194" y="20"/>
                      </a:cubicBezTo>
                      <a:lnTo>
                        <a:pt x="616" y="169"/>
                      </a:lnTo>
                      <a:cubicBezTo>
                        <a:pt x="206" y="299"/>
                        <a:pt x="1" y="858"/>
                        <a:pt x="243" y="1306"/>
                      </a:cubicBezTo>
                      <a:lnTo>
                        <a:pt x="1846" y="4474"/>
                      </a:lnTo>
                      <a:cubicBezTo>
                        <a:pt x="1935" y="4682"/>
                        <a:pt x="2154" y="4819"/>
                        <a:pt x="2381" y="4819"/>
                      </a:cubicBezTo>
                      <a:cubicBezTo>
                        <a:pt x="2439" y="4819"/>
                        <a:pt x="2497" y="4810"/>
                        <a:pt x="2554" y="4791"/>
                      </a:cubicBezTo>
                      <a:lnTo>
                        <a:pt x="3020" y="4605"/>
                      </a:lnTo>
                      <a:cubicBezTo>
                        <a:pt x="3393" y="4456"/>
                        <a:pt x="3561" y="3915"/>
                        <a:pt x="3356" y="3505"/>
                      </a:cubicBezTo>
                      <a:lnTo>
                        <a:pt x="1846" y="374"/>
                      </a:lnTo>
                      <a:cubicBezTo>
                        <a:pt x="1769" y="143"/>
                        <a:pt x="1564" y="1"/>
                        <a:pt x="13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254;p13"/>
                <p:cNvSpPr/>
                <p:nvPr/>
              </p:nvSpPr>
              <p:spPr>
                <a:xfrm>
                  <a:off x="-1416544" y="3756887"/>
                  <a:ext cx="130929" cy="1772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4821" extrusionOk="0">
                      <a:moveTo>
                        <a:pt x="1294" y="0"/>
                      </a:moveTo>
                      <a:cubicBezTo>
                        <a:pt x="1254" y="0"/>
                        <a:pt x="1214" y="4"/>
                        <a:pt x="1175" y="12"/>
                      </a:cubicBezTo>
                      <a:lnTo>
                        <a:pt x="597" y="180"/>
                      </a:lnTo>
                      <a:cubicBezTo>
                        <a:pt x="206" y="291"/>
                        <a:pt x="1" y="869"/>
                        <a:pt x="224" y="1316"/>
                      </a:cubicBezTo>
                      <a:lnTo>
                        <a:pt x="1846" y="4466"/>
                      </a:lnTo>
                      <a:cubicBezTo>
                        <a:pt x="1932" y="4682"/>
                        <a:pt x="2130" y="4821"/>
                        <a:pt x="2344" y="4821"/>
                      </a:cubicBezTo>
                      <a:cubicBezTo>
                        <a:pt x="2408" y="4821"/>
                        <a:pt x="2472" y="4809"/>
                        <a:pt x="2536" y="4783"/>
                      </a:cubicBezTo>
                      <a:lnTo>
                        <a:pt x="3020" y="4615"/>
                      </a:lnTo>
                      <a:cubicBezTo>
                        <a:pt x="3393" y="4466"/>
                        <a:pt x="3561" y="3926"/>
                        <a:pt x="3356" y="3516"/>
                      </a:cubicBezTo>
                      <a:lnTo>
                        <a:pt x="1846" y="366"/>
                      </a:lnTo>
                      <a:cubicBezTo>
                        <a:pt x="1766" y="142"/>
                        <a:pt x="1534" y="0"/>
                        <a:pt x="129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255;p13"/>
                <p:cNvSpPr/>
                <p:nvPr/>
              </p:nvSpPr>
              <p:spPr>
                <a:xfrm>
                  <a:off x="-2776831" y="2930427"/>
                  <a:ext cx="130929" cy="176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4814" extrusionOk="0">
                      <a:moveTo>
                        <a:pt x="1306" y="0"/>
                      </a:moveTo>
                      <a:cubicBezTo>
                        <a:pt x="1268" y="0"/>
                        <a:pt x="1231" y="4"/>
                        <a:pt x="1194" y="12"/>
                      </a:cubicBezTo>
                      <a:lnTo>
                        <a:pt x="597" y="180"/>
                      </a:lnTo>
                      <a:cubicBezTo>
                        <a:pt x="206" y="292"/>
                        <a:pt x="1" y="869"/>
                        <a:pt x="225" y="1298"/>
                      </a:cubicBezTo>
                      <a:lnTo>
                        <a:pt x="1846" y="4467"/>
                      </a:lnTo>
                      <a:cubicBezTo>
                        <a:pt x="1934" y="4686"/>
                        <a:pt x="2136" y="4813"/>
                        <a:pt x="2354" y="4813"/>
                      </a:cubicBezTo>
                      <a:cubicBezTo>
                        <a:pt x="2414" y="4813"/>
                        <a:pt x="2475" y="4804"/>
                        <a:pt x="2536" y="4783"/>
                      </a:cubicBezTo>
                      <a:lnTo>
                        <a:pt x="3020" y="4597"/>
                      </a:lnTo>
                      <a:cubicBezTo>
                        <a:pt x="3393" y="4467"/>
                        <a:pt x="3561" y="3926"/>
                        <a:pt x="3356" y="3516"/>
                      </a:cubicBezTo>
                      <a:lnTo>
                        <a:pt x="1846" y="366"/>
                      </a:lnTo>
                      <a:cubicBezTo>
                        <a:pt x="1766" y="142"/>
                        <a:pt x="1535" y="0"/>
                        <a:pt x="13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256;p13"/>
                <p:cNvSpPr/>
                <p:nvPr/>
              </p:nvSpPr>
              <p:spPr>
                <a:xfrm>
                  <a:off x="-2428680" y="3752475"/>
                  <a:ext cx="131591" cy="1772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9" h="4822" extrusionOk="0">
                      <a:moveTo>
                        <a:pt x="1337" y="1"/>
                      </a:moveTo>
                      <a:cubicBezTo>
                        <a:pt x="1290" y="1"/>
                        <a:pt x="1241" y="7"/>
                        <a:pt x="1193" y="20"/>
                      </a:cubicBezTo>
                      <a:lnTo>
                        <a:pt x="615" y="188"/>
                      </a:lnTo>
                      <a:cubicBezTo>
                        <a:pt x="205" y="300"/>
                        <a:pt x="0" y="877"/>
                        <a:pt x="242" y="1306"/>
                      </a:cubicBezTo>
                      <a:lnTo>
                        <a:pt x="1845" y="4475"/>
                      </a:lnTo>
                      <a:cubicBezTo>
                        <a:pt x="1933" y="4694"/>
                        <a:pt x="2147" y="4821"/>
                        <a:pt x="2369" y="4821"/>
                      </a:cubicBezTo>
                      <a:cubicBezTo>
                        <a:pt x="2431" y="4821"/>
                        <a:pt x="2493" y="4812"/>
                        <a:pt x="2554" y="4791"/>
                      </a:cubicBezTo>
                      <a:lnTo>
                        <a:pt x="3038" y="4605"/>
                      </a:lnTo>
                      <a:cubicBezTo>
                        <a:pt x="3411" y="4475"/>
                        <a:pt x="3579" y="3934"/>
                        <a:pt x="3374" y="3524"/>
                      </a:cubicBezTo>
                      <a:lnTo>
                        <a:pt x="1864" y="374"/>
                      </a:lnTo>
                      <a:cubicBezTo>
                        <a:pt x="1771" y="143"/>
                        <a:pt x="1564" y="1"/>
                        <a:pt x="13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257;p13"/>
                <p:cNvSpPr/>
                <p:nvPr/>
              </p:nvSpPr>
              <p:spPr>
                <a:xfrm>
                  <a:off x="-2438276" y="3054187"/>
                  <a:ext cx="130230" cy="176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2" h="4810" extrusionOk="0">
                      <a:moveTo>
                        <a:pt x="1311" y="0"/>
                      </a:moveTo>
                      <a:cubicBezTo>
                        <a:pt x="1266" y="0"/>
                        <a:pt x="1220" y="7"/>
                        <a:pt x="1174" y="20"/>
                      </a:cubicBezTo>
                      <a:lnTo>
                        <a:pt x="597" y="187"/>
                      </a:lnTo>
                      <a:cubicBezTo>
                        <a:pt x="187" y="299"/>
                        <a:pt x="0" y="877"/>
                        <a:pt x="205" y="1306"/>
                      </a:cubicBezTo>
                      <a:lnTo>
                        <a:pt x="1808" y="4456"/>
                      </a:lnTo>
                      <a:cubicBezTo>
                        <a:pt x="1894" y="4672"/>
                        <a:pt x="2103" y="4810"/>
                        <a:pt x="2323" y="4810"/>
                      </a:cubicBezTo>
                      <a:cubicBezTo>
                        <a:pt x="2387" y="4810"/>
                        <a:pt x="2453" y="4798"/>
                        <a:pt x="2516" y="4772"/>
                      </a:cubicBezTo>
                      <a:lnTo>
                        <a:pt x="2982" y="4605"/>
                      </a:lnTo>
                      <a:cubicBezTo>
                        <a:pt x="3355" y="4456"/>
                        <a:pt x="3541" y="3915"/>
                        <a:pt x="3336" y="3505"/>
                      </a:cubicBezTo>
                      <a:lnTo>
                        <a:pt x="1827" y="355"/>
                      </a:lnTo>
                      <a:cubicBezTo>
                        <a:pt x="1734" y="140"/>
                        <a:pt x="1528" y="0"/>
                        <a:pt x="13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8;p13"/>
                <p:cNvSpPr/>
                <p:nvPr/>
              </p:nvSpPr>
              <p:spPr>
                <a:xfrm>
                  <a:off x="-1812640" y="3602684"/>
                  <a:ext cx="130267" cy="1772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3" h="4821" extrusionOk="0">
                      <a:moveTo>
                        <a:pt x="1293" y="1"/>
                      </a:moveTo>
                      <a:cubicBezTo>
                        <a:pt x="1254" y="1"/>
                        <a:pt x="1214" y="4"/>
                        <a:pt x="1175" y="12"/>
                      </a:cubicBezTo>
                      <a:lnTo>
                        <a:pt x="597" y="180"/>
                      </a:lnTo>
                      <a:cubicBezTo>
                        <a:pt x="187" y="292"/>
                        <a:pt x="1" y="870"/>
                        <a:pt x="224" y="1317"/>
                      </a:cubicBezTo>
                      <a:lnTo>
                        <a:pt x="1846" y="4467"/>
                      </a:lnTo>
                      <a:cubicBezTo>
                        <a:pt x="1918" y="4683"/>
                        <a:pt x="2124" y="4821"/>
                        <a:pt x="2342" y="4821"/>
                      </a:cubicBezTo>
                      <a:cubicBezTo>
                        <a:pt x="2407" y="4821"/>
                        <a:pt x="2472" y="4809"/>
                        <a:pt x="2536" y="4784"/>
                      </a:cubicBezTo>
                      <a:lnTo>
                        <a:pt x="3002" y="4616"/>
                      </a:lnTo>
                      <a:cubicBezTo>
                        <a:pt x="3374" y="4467"/>
                        <a:pt x="3542" y="3926"/>
                        <a:pt x="3337" y="3516"/>
                      </a:cubicBezTo>
                      <a:lnTo>
                        <a:pt x="1827" y="366"/>
                      </a:lnTo>
                      <a:cubicBezTo>
                        <a:pt x="1747" y="142"/>
                        <a:pt x="1530" y="1"/>
                        <a:pt x="129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259;p13"/>
                <p:cNvSpPr/>
                <p:nvPr/>
              </p:nvSpPr>
              <p:spPr>
                <a:xfrm>
                  <a:off x="-2095640" y="3547717"/>
                  <a:ext cx="87727" cy="117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" h="3201" extrusionOk="0">
                      <a:moveTo>
                        <a:pt x="893" y="0"/>
                      </a:moveTo>
                      <a:cubicBezTo>
                        <a:pt x="856" y="0"/>
                        <a:pt x="819" y="5"/>
                        <a:pt x="783" y="16"/>
                      </a:cubicBezTo>
                      <a:lnTo>
                        <a:pt x="410" y="128"/>
                      </a:lnTo>
                      <a:cubicBezTo>
                        <a:pt x="112" y="258"/>
                        <a:pt x="0" y="594"/>
                        <a:pt x="149" y="874"/>
                      </a:cubicBezTo>
                      <a:lnTo>
                        <a:pt x="1230" y="2961"/>
                      </a:lnTo>
                      <a:cubicBezTo>
                        <a:pt x="1290" y="3111"/>
                        <a:pt x="1435" y="3201"/>
                        <a:pt x="1587" y="3201"/>
                      </a:cubicBezTo>
                      <a:cubicBezTo>
                        <a:pt x="1623" y="3201"/>
                        <a:pt x="1660" y="3196"/>
                        <a:pt x="1696" y="3185"/>
                      </a:cubicBezTo>
                      <a:lnTo>
                        <a:pt x="2013" y="3054"/>
                      </a:lnTo>
                      <a:cubicBezTo>
                        <a:pt x="2274" y="2924"/>
                        <a:pt x="2386" y="2588"/>
                        <a:pt x="2255" y="2327"/>
                      </a:cubicBezTo>
                      <a:lnTo>
                        <a:pt x="1249" y="240"/>
                      </a:lnTo>
                      <a:cubicBezTo>
                        <a:pt x="1189" y="90"/>
                        <a:pt x="1044" y="0"/>
                        <a:pt x="8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260;p13"/>
                <p:cNvSpPr/>
                <p:nvPr/>
              </p:nvSpPr>
              <p:spPr>
                <a:xfrm>
                  <a:off x="-1607036" y="4028084"/>
                  <a:ext cx="87727" cy="117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" h="3202" extrusionOk="0">
                      <a:moveTo>
                        <a:pt x="911" y="0"/>
                      </a:moveTo>
                      <a:cubicBezTo>
                        <a:pt x="875" y="0"/>
                        <a:pt x="839" y="6"/>
                        <a:pt x="802" y="17"/>
                      </a:cubicBezTo>
                      <a:lnTo>
                        <a:pt x="410" y="110"/>
                      </a:lnTo>
                      <a:cubicBezTo>
                        <a:pt x="112" y="240"/>
                        <a:pt x="0" y="594"/>
                        <a:pt x="149" y="874"/>
                      </a:cubicBezTo>
                      <a:lnTo>
                        <a:pt x="1230" y="2961"/>
                      </a:lnTo>
                      <a:cubicBezTo>
                        <a:pt x="1290" y="3112"/>
                        <a:pt x="1435" y="3201"/>
                        <a:pt x="1587" y="3201"/>
                      </a:cubicBezTo>
                      <a:cubicBezTo>
                        <a:pt x="1623" y="3201"/>
                        <a:pt x="1660" y="3196"/>
                        <a:pt x="1696" y="3185"/>
                      </a:cubicBezTo>
                      <a:lnTo>
                        <a:pt x="2013" y="3055"/>
                      </a:lnTo>
                      <a:cubicBezTo>
                        <a:pt x="2274" y="2924"/>
                        <a:pt x="2386" y="2589"/>
                        <a:pt x="2256" y="2328"/>
                      </a:cubicBezTo>
                      <a:lnTo>
                        <a:pt x="1249" y="222"/>
                      </a:lnTo>
                      <a:cubicBezTo>
                        <a:pt x="1189" y="87"/>
                        <a:pt x="1057" y="0"/>
                        <a:pt x="9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261;p13"/>
                <p:cNvSpPr/>
                <p:nvPr/>
              </p:nvSpPr>
              <p:spPr>
                <a:xfrm>
                  <a:off x="-2105935" y="3925981"/>
                  <a:ext cx="87065" cy="118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" h="3211" extrusionOk="0">
                      <a:moveTo>
                        <a:pt x="891" y="0"/>
                      </a:moveTo>
                      <a:cubicBezTo>
                        <a:pt x="856" y="0"/>
                        <a:pt x="820" y="6"/>
                        <a:pt x="783" y="16"/>
                      </a:cubicBezTo>
                      <a:lnTo>
                        <a:pt x="392" y="128"/>
                      </a:lnTo>
                      <a:cubicBezTo>
                        <a:pt x="113" y="240"/>
                        <a:pt x="1" y="594"/>
                        <a:pt x="150" y="874"/>
                      </a:cubicBezTo>
                      <a:lnTo>
                        <a:pt x="1231" y="2980"/>
                      </a:lnTo>
                      <a:cubicBezTo>
                        <a:pt x="1274" y="3123"/>
                        <a:pt x="1404" y="3211"/>
                        <a:pt x="1554" y="3211"/>
                      </a:cubicBezTo>
                      <a:cubicBezTo>
                        <a:pt x="1601" y="3211"/>
                        <a:pt x="1649" y="3202"/>
                        <a:pt x="1697" y="3185"/>
                      </a:cubicBezTo>
                      <a:lnTo>
                        <a:pt x="2014" y="3073"/>
                      </a:lnTo>
                      <a:cubicBezTo>
                        <a:pt x="2275" y="2924"/>
                        <a:pt x="2368" y="2607"/>
                        <a:pt x="2237" y="2346"/>
                      </a:cubicBezTo>
                      <a:lnTo>
                        <a:pt x="1231" y="240"/>
                      </a:lnTo>
                      <a:cubicBezTo>
                        <a:pt x="1171" y="90"/>
                        <a:pt x="1038" y="0"/>
                        <a:pt x="8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262;p13"/>
                <p:cNvSpPr/>
                <p:nvPr/>
              </p:nvSpPr>
              <p:spPr>
                <a:xfrm>
                  <a:off x="-2654837" y="4005472"/>
                  <a:ext cx="87065" cy="117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" h="3202" extrusionOk="0">
                      <a:moveTo>
                        <a:pt x="891" y="0"/>
                      </a:moveTo>
                      <a:cubicBezTo>
                        <a:pt x="856" y="0"/>
                        <a:pt x="820" y="6"/>
                        <a:pt x="783" y="17"/>
                      </a:cubicBezTo>
                      <a:lnTo>
                        <a:pt x="392" y="128"/>
                      </a:lnTo>
                      <a:cubicBezTo>
                        <a:pt x="112" y="259"/>
                        <a:pt x="0" y="594"/>
                        <a:pt x="150" y="874"/>
                      </a:cubicBezTo>
                      <a:lnTo>
                        <a:pt x="1212" y="2980"/>
                      </a:lnTo>
                      <a:cubicBezTo>
                        <a:pt x="1272" y="3115"/>
                        <a:pt x="1416" y="3201"/>
                        <a:pt x="1567" y="3201"/>
                      </a:cubicBezTo>
                      <a:cubicBezTo>
                        <a:pt x="1604" y="3201"/>
                        <a:pt x="1641" y="3196"/>
                        <a:pt x="1678" y="3185"/>
                      </a:cubicBezTo>
                      <a:lnTo>
                        <a:pt x="2013" y="3055"/>
                      </a:lnTo>
                      <a:cubicBezTo>
                        <a:pt x="2274" y="2924"/>
                        <a:pt x="2368" y="2589"/>
                        <a:pt x="2237" y="2328"/>
                      </a:cubicBezTo>
                      <a:lnTo>
                        <a:pt x="1231" y="240"/>
                      </a:lnTo>
                      <a:cubicBezTo>
                        <a:pt x="1171" y="90"/>
                        <a:pt x="1038" y="0"/>
                        <a:pt x="8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263;p13"/>
                <p:cNvSpPr/>
                <p:nvPr/>
              </p:nvSpPr>
              <p:spPr>
                <a:xfrm>
                  <a:off x="-2985156" y="3236884"/>
                  <a:ext cx="87764" cy="117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7" h="3203" extrusionOk="0">
                      <a:moveTo>
                        <a:pt x="866" y="0"/>
                      </a:moveTo>
                      <a:cubicBezTo>
                        <a:pt x="839" y="0"/>
                        <a:pt x="811" y="3"/>
                        <a:pt x="784" y="8"/>
                      </a:cubicBezTo>
                      <a:lnTo>
                        <a:pt x="392" y="139"/>
                      </a:lnTo>
                      <a:cubicBezTo>
                        <a:pt x="113" y="251"/>
                        <a:pt x="1" y="605"/>
                        <a:pt x="150" y="884"/>
                      </a:cubicBezTo>
                      <a:lnTo>
                        <a:pt x="1231" y="2972"/>
                      </a:lnTo>
                      <a:cubicBezTo>
                        <a:pt x="1274" y="3115"/>
                        <a:pt x="1404" y="3203"/>
                        <a:pt x="1555" y="3203"/>
                      </a:cubicBezTo>
                      <a:cubicBezTo>
                        <a:pt x="1601" y="3203"/>
                        <a:pt x="1649" y="3194"/>
                        <a:pt x="1697" y="3177"/>
                      </a:cubicBezTo>
                      <a:lnTo>
                        <a:pt x="2014" y="3065"/>
                      </a:lnTo>
                      <a:cubicBezTo>
                        <a:pt x="2275" y="2935"/>
                        <a:pt x="2387" y="2599"/>
                        <a:pt x="2237" y="2338"/>
                      </a:cubicBezTo>
                      <a:lnTo>
                        <a:pt x="1231" y="232"/>
                      </a:lnTo>
                      <a:cubicBezTo>
                        <a:pt x="1167" y="89"/>
                        <a:pt x="1023" y="0"/>
                        <a:pt x="86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264;p13"/>
                <p:cNvSpPr/>
                <p:nvPr/>
              </p:nvSpPr>
              <p:spPr>
                <a:xfrm>
                  <a:off x="-2649358" y="3447268"/>
                  <a:ext cx="86404" cy="118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0" h="3212" extrusionOk="0">
                      <a:moveTo>
                        <a:pt x="865" y="0"/>
                      </a:moveTo>
                      <a:cubicBezTo>
                        <a:pt x="838" y="0"/>
                        <a:pt x="811" y="3"/>
                        <a:pt x="783" y="8"/>
                      </a:cubicBezTo>
                      <a:lnTo>
                        <a:pt x="392" y="120"/>
                      </a:lnTo>
                      <a:cubicBezTo>
                        <a:pt x="112" y="251"/>
                        <a:pt x="1" y="586"/>
                        <a:pt x="150" y="866"/>
                      </a:cubicBezTo>
                      <a:lnTo>
                        <a:pt x="1193" y="2972"/>
                      </a:lnTo>
                      <a:cubicBezTo>
                        <a:pt x="1253" y="3122"/>
                        <a:pt x="1398" y="3212"/>
                        <a:pt x="1550" y="3212"/>
                      </a:cubicBezTo>
                      <a:cubicBezTo>
                        <a:pt x="1586" y="3212"/>
                        <a:pt x="1623" y="3206"/>
                        <a:pt x="1659" y="3195"/>
                      </a:cubicBezTo>
                      <a:lnTo>
                        <a:pt x="1995" y="3065"/>
                      </a:lnTo>
                      <a:cubicBezTo>
                        <a:pt x="2256" y="2935"/>
                        <a:pt x="2349" y="2599"/>
                        <a:pt x="2219" y="2338"/>
                      </a:cubicBezTo>
                      <a:lnTo>
                        <a:pt x="1212" y="251"/>
                      </a:lnTo>
                      <a:cubicBezTo>
                        <a:pt x="1164" y="91"/>
                        <a:pt x="1021" y="0"/>
                        <a:pt x="8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13"/>
                <p:cNvSpPr/>
                <p:nvPr/>
              </p:nvSpPr>
              <p:spPr>
                <a:xfrm>
                  <a:off x="-3171530" y="3973411"/>
                  <a:ext cx="130230" cy="176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2" h="4814" extrusionOk="0">
                      <a:moveTo>
                        <a:pt x="1292" y="1"/>
                      </a:moveTo>
                      <a:cubicBezTo>
                        <a:pt x="1253" y="1"/>
                        <a:pt x="1214" y="5"/>
                        <a:pt x="1175" y="13"/>
                      </a:cubicBezTo>
                      <a:lnTo>
                        <a:pt x="597" y="180"/>
                      </a:lnTo>
                      <a:cubicBezTo>
                        <a:pt x="187" y="292"/>
                        <a:pt x="0" y="870"/>
                        <a:pt x="224" y="1299"/>
                      </a:cubicBezTo>
                      <a:lnTo>
                        <a:pt x="1845" y="4467"/>
                      </a:lnTo>
                      <a:cubicBezTo>
                        <a:pt x="1933" y="4686"/>
                        <a:pt x="2135" y="4814"/>
                        <a:pt x="2353" y="4814"/>
                      </a:cubicBezTo>
                      <a:cubicBezTo>
                        <a:pt x="2413" y="4814"/>
                        <a:pt x="2475" y="4804"/>
                        <a:pt x="2535" y="4784"/>
                      </a:cubicBezTo>
                      <a:lnTo>
                        <a:pt x="3001" y="4598"/>
                      </a:lnTo>
                      <a:cubicBezTo>
                        <a:pt x="3374" y="4467"/>
                        <a:pt x="3542" y="3927"/>
                        <a:pt x="3337" y="3517"/>
                      </a:cubicBezTo>
                      <a:lnTo>
                        <a:pt x="1827" y="367"/>
                      </a:lnTo>
                      <a:cubicBezTo>
                        <a:pt x="1747" y="142"/>
                        <a:pt x="1529" y="1"/>
                        <a:pt x="12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66" name="Google Shape;266;p13"/>
          <p:cNvGrpSpPr/>
          <p:nvPr/>
        </p:nvGrpSpPr>
        <p:grpSpPr>
          <a:xfrm rot="1758937">
            <a:off x="-1204798" y="4497918"/>
            <a:ext cx="2672777" cy="2405147"/>
            <a:chOff x="-347374" y="4726800"/>
            <a:chExt cx="2672887" cy="2405246"/>
          </a:xfrm>
        </p:grpSpPr>
        <p:sp>
          <p:nvSpPr>
            <p:cNvPr id="267" name="Google Shape;267;p13"/>
            <p:cNvSpPr/>
            <p:nvPr/>
          </p:nvSpPr>
          <p:spPr>
            <a:xfrm>
              <a:off x="-347374" y="5086610"/>
              <a:ext cx="2543879" cy="2045436"/>
            </a:xfrm>
            <a:custGeom>
              <a:avLst/>
              <a:gdLst/>
              <a:ahLst/>
              <a:cxnLst/>
              <a:rect l="l" t="t" r="r" b="b"/>
              <a:pathLst>
                <a:path w="75784" h="60935" extrusionOk="0">
                  <a:moveTo>
                    <a:pt x="15683" y="1"/>
                  </a:moveTo>
                  <a:cubicBezTo>
                    <a:pt x="12063" y="1"/>
                    <a:pt x="8783" y="1433"/>
                    <a:pt x="6021" y="3864"/>
                  </a:cubicBezTo>
                  <a:cubicBezTo>
                    <a:pt x="1" y="9176"/>
                    <a:pt x="2163" y="20061"/>
                    <a:pt x="11016" y="28001"/>
                  </a:cubicBezTo>
                  <a:lnTo>
                    <a:pt x="11221" y="28187"/>
                  </a:lnTo>
                  <a:cubicBezTo>
                    <a:pt x="12563" y="29361"/>
                    <a:pt x="13457" y="30852"/>
                    <a:pt x="13625" y="32250"/>
                  </a:cubicBezTo>
                  <a:cubicBezTo>
                    <a:pt x="14538" y="39687"/>
                    <a:pt x="19776" y="48111"/>
                    <a:pt x="28573" y="54355"/>
                  </a:cubicBezTo>
                  <a:cubicBezTo>
                    <a:pt x="34239" y="58381"/>
                    <a:pt x="41359" y="60692"/>
                    <a:pt x="47565" y="60935"/>
                  </a:cubicBezTo>
                  <a:lnTo>
                    <a:pt x="75783" y="23621"/>
                  </a:lnTo>
                  <a:cubicBezTo>
                    <a:pt x="74386" y="18998"/>
                    <a:pt x="71254" y="14190"/>
                    <a:pt x="66595" y="10127"/>
                  </a:cubicBezTo>
                  <a:cubicBezTo>
                    <a:pt x="60385" y="4702"/>
                    <a:pt x="52912" y="1803"/>
                    <a:pt x="46548" y="1803"/>
                  </a:cubicBezTo>
                  <a:cubicBezTo>
                    <a:pt x="42482" y="1803"/>
                    <a:pt x="38869" y="2986"/>
                    <a:pt x="36326" y="5448"/>
                  </a:cubicBezTo>
                  <a:cubicBezTo>
                    <a:pt x="36010" y="5747"/>
                    <a:pt x="35711" y="6082"/>
                    <a:pt x="35432" y="6418"/>
                  </a:cubicBezTo>
                  <a:cubicBezTo>
                    <a:pt x="34855" y="7124"/>
                    <a:pt x="33946" y="7470"/>
                    <a:pt x="32904" y="7470"/>
                  </a:cubicBezTo>
                  <a:cubicBezTo>
                    <a:pt x="31556" y="7470"/>
                    <a:pt x="29985" y="6891"/>
                    <a:pt x="28629" y="5765"/>
                  </a:cubicBezTo>
                  <a:lnTo>
                    <a:pt x="28442" y="5616"/>
                  </a:lnTo>
                  <a:cubicBezTo>
                    <a:pt x="23942" y="1688"/>
                    <a:pt x="19612" y="1"/>
                    <a:pt x="15683" y="1"/>
                  </a:cubicBezTo>
                  <a:close/>
                </a:path>
              </a:pathLst>
            </a:custGeom>
            <a:solidFill>
              <a:schemeClr val="accent1">
                <a:alpha val="468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3"/>
            <p:cNvSpPr/>
            <p:nvPr/>
          </p:nvSpPr>
          <p:spPr>
            <a:xfrm>
              <a:off x="-263414" y="4726800"/>
              <a:ext cx="2588927" cy="1971554"/>
            </a:xfrm>
            <a:custGeom>
              <a:avLst/>
              <a:gdLst/>
              <a:ahLst/>
              <a:cxnLst/>
              <a:rect l="l" t="t" r="r" b="b"/>
              <a:pathLst>
                <a:path w="77126" h="58734" extrusionOk="0">
                  <a:moveTo>
                    <a:pt x="48466" y="1"/>
                  </a:moveTo>
                  <a:cubicBezTo>
                    <a:pt x="42896" y="1"/>
                    <a:pt x="38070" y="1823"/>
                    <a:pt x="35320" y="5462"/>
                  </a:cubicBezTo>
                  <a:cubicBezTo>
                    <a:pt x="35059" y="5816"/>
                    <a:pt x="34798" y="6170"/>
                    <a:pt x="34593" y="6562"/>
                  </a:cubicBezTo>
                  <a:cubicBezTo>
                    <a:pt x="34014" y="7547"/>
                    <a:pt x="32837" y="8056"/>
                    <a:pt x="31449" y="8056"/>
                  </a:cubicBezTo>
                  <a:cubicBezTo>
                    <a:pt x="30289" y="8056"/>
                    <a:pt x="28982" y="7701"/>
                    <a:pt x="27752" y="6972"/>
                  </a:cubicBezTo>
                  <a:cubicBezTo>
                    <a:pt x="27678" y="6916"/>
                    <a:pt x="27603" y="6878"/>
                    <a:pt x="27566" y="6841"/>
                  </a:cubicBezTo>
                  <a:cubicBezTo>
                    <a:pt x="23433" y="4244"/>
                    <a:pt x="19647" y="3104"/>
                    <a:pt x="16282" y="3104"/>
                  </a:cubicBezTo>
                  <a:cubicBezTo>
                    <a:pt x="11727" y="3104"/>
                    <a:pt x="7945" y="5195"/>
                    <a:pt x="5126" y="8593"/>
                  </a:cubicBezTo>
                  <a:cubicBezTo>
                    <a:pt x="0" y="14762"/>
                    <a:pt x="3840" y="25200"/>
                    <a:pt x="13792" y="31649"/>
                  </a:cubicBezTo>
                  <a:lnTo>
                    <a:pt x="14035" y="31816"/>
                  </a:lnTo>
                  <a:cubicBezTo>
                    <a:pt x="15563" y="32767"/>
                    <a:pt x="16663" y="34109"/>
                    <a:pt x="17054" y="35469"/>
                  </a:cubicBezTo>
                  <a:cubicBezTo>
                    <a:pt x="19104" y="42664"/>
                    <a:pt x="25572" y="50175"/>
                    <a:pt x="35226" y="54984"/>
                  </a:cubicBezTo>
                  <a:cubicBezTo>
                    <a:pt x="40263" y="57487"/>
                    <a:pt x="46067" y="58733"/>
                    <a:pt x="51367" y="58733"/>
                  </a:cubicBezTo>
                  <a:cubicBezTo>
                    <a:pt x="52619" y="58733"/>
                    <a:pt x="53842" y="58664"/>
                    <a:pt x="55020" y="58525"/>
                  </a:cubicBezTo>
                  <a:lnTo>
                    <a:pt x="77125" y="17297"/>
                  </a:lnTo>
                  <a:cubicBezTo>
                    <a:pt x="75019" y="12954"/>
                    <a:pt x="71179" y="8686"/>
                    <a:pt x="65942" y="5387"/>
                  </a:cubicBezTo>
                  <a:cubicBezTo>
                    <a:pt x="60252" y="1795"/>
                    <a:pt x="53992" y="1"/>
                    <a:pt x="48466" y="1"/>
                  </a:cubicBezTo>
                  <a:close/>
                </a:path>
              </a:pathLst>
            </a:custGeom>
            <a:solidFill>
              <a:schemeClr val="accent1">
                <a:alpha val="468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13"/>
          <p:cNvSpPr txBox="1">
            <a:spLocks noGrp="1"/>
          </p:cNvSpPr>
          <p:nvPr>
            <p:ph type="title"/>
          </p:nvPr>
        </p:nvSpPr>
        <p:spPr>
          <a:xfrm>
            <a:off x="720000" y="52247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subTitle" idx="1"/>
          </p:nvPr>
        </p:nvSpPr>
        <p:spPr>
          <a:xfrm>
            <a:off x="1829875" y="1675875"/>
            <a:ext cx="2356500" cy="3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3"/>
          <p:cNvSpPr txBox="1">
            <a:spLocks noGrp="1"/>
          </p:cNvSpPr>
          <p:nvPr>
            <p:ph type="subTitle" idx="2"/>
          </p:nvPr>
        </p:nvSpPr>
        <p:spPr>
          <a:xfrm>
            <a:off x="1829875" y="2068284"/>
            <a:ext cx="2356500" cy="57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title" idx="3" hasCustomPrompt="1"/>
          </p:nvPr>
        </p:nvSpPr>
        <p:spPr>
          <a:xfrm>
            <a:off x="720178" y="1675875"/>
            <a:ext cx="1109700" cy="96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4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t>xx%</a:t>
            </a:r>
          </a:p>
        </p:txBody>
      </p:sp>
      <p:sp>
        <p:nvSpPr>
          <p:cNvPr id="273" name="Google Shape;273;p13"/>
          <p:cNvSpPr txBox="1">
            <a:spLocks noGrp="1"/>
          </p:cNvSpPr>
          <p:nvPr>
            <p:ph type="subTitle" idx="4"/>
          </p:nvPr>
        </p:nvSpPr>
        <p:spPr>
          <a:xfrm>
            <a:off x="6067500" y="1675875"/>
            <a:ext cx="2356500" cy="3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3"/>
          <p:cNvSpPr txBox="1">
            <a:spLocks noGrp="1"/>
          </p:cNvSpPr>
          <p:nvPr>
            <p:ph type="subTitle" idx="5"/>
          </p:nvPr>
        </p:nvSpPr>
        <p:spPr>
          <a:xfrm>
            <a:off x="6067500" y="2068282"/>
            <a:ext cx="2356500" cy="57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title" idx="6" hasCustomPrompt="1"/>
          </p:nvPr>
        </p:nvSpPr>
        <p:spPr>
          <a:xfrm>
            <a:off x="4957800" y="1675875"/>
            <a:ext cx="1109700" cy="96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4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t>xx%</a:t>
            </a:r>
          </a:p>
        </p:txBody>
      </p:sp>
      <p:sp>
        <p:nvSpPr>
          <p:cNvPr id="276" name="Google Shape;276;p13"/>
          <p:cNvSpPr txBox="1">
            <a:spLocks noGrp="1"/>
          </p:cNvSpPr>
          <p:nvPr>
            <p:ph type="subTitle" idx="7"/>
          </p:nvPr>
        </p:nvSpPr>
        <p:spPr>
          <a:xfrm>
            <a:off x="1829875" y="3343507"/>
            <a:ext cx="2356500" cy="3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13"/>
          <p:cNvSpPr txBox="1">
            <a:spLocks noGrp="1"/>
          </p:cNvSpPr>
          <p:nvPr>
            <p:ph type="subTitle" idx="8"/>
          </p:nvPr>
        </p:nvSpPr>
        <p:spPr>
          <a:xfrm>
            <a:off x="1829875" y="3735825"/>
            <a:ext cx="2356500" cy="57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title" idx="9" hasCustomPrompt="1"/>
          </p:nvPr>
        </p:nvSpPr>
        <p:spPr>
          <a:xfrm>
            <a:off x="720000" y="3343425"/>
            <a:ext cx="1109700" cy="96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4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t>xx%</a:t>
            </a:r>
          </a:p>
        </p:txBody>
      </p:sp>
      <p:sp>
        <p:nvSpPr>
          <p:cNvPr id="279" name="Google Shape;279;p13"/>
          <p:cNvSpPr txBox="1">
            <a:spLocks noGrp="1"/>
          </p:cNvSpPr>
          <p:nvPr>
            <p:ph type="subTitle" idx="13"/>
          </p:nvPr>
        </p:nvSpPr>
        <p:spPr>
          <a:xfrm>
            <a:off x="6067500" y="3343498"/>
            <a:ext cx="2356500" cy="3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13"/>
          <p:cNvSpPr txBox="1">
            <a:spLocks noGrp="1"/>
          </p:cNvSpPr>
          <p:nvPr>
            <p:ph type="subTitle" idx="14"/>
          </p:nvPr>
        </p:nvSpPr>
        <p:spPr>
          <a:xfrm>
            <a:off x="6067500" y="3735825"/>
            <a:ext cx="2356500" cy="57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13"/>
          <p:cNvSpPr txBox="1">
            <a:spLocks noGrp="1"/>
          </p:cNvSpPr>
          <p:nvPr>
            <p:ph type="title" idx="15" hasCustomPrompt="1"/>
          </p:nvPr>
        </p:nvSpPr>
        <p:spPr>
          <a:xfrm>
            <a:off x="4957800" y="3343425"/>
            <a:ext cx="1109700" cy="96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4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2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15"/>
          <p:cNvGrpSpPr/>
          <p:nvPr/>
        </p:nvGrpSpPr>
        <p:grpSpPr>
          <a:xfrm>
            <a:off x="-1511465" y="3679268"/>
            <a:ext cx="2888807" cy="2780929"/>
            <a:chOff x="-1511465" y="3679268"/>
            <a:chExt cx="2888807" cy="2780929"/>
          </a:xfrm>
        </p:grpSpPr>
        <p:sp>
          <p:nvSpPr>
            <p:cNvPr id="318" name="Google Shape;318;p15"/>
            <p:cNvSpPr/>
            <p:nvPr/>
          </p:nvSpPr>
          <p:spPr>
            <a:xfrm rot="2103802">
              <a:off x="-1195117" y="4162706"/>
              <a:ext cx="2256112" cy="1814053"/>
            </a:xfrm>
            <a:custGeom>
              <a:avLst/>
              <a:gdLst/>
              <a:ahLst/>
              <a:cxnLst/>
              <a:rect l="l" t="t" r="r" b="b"/>
              <a:pathLst>
                <a:path w="75784" h="60935" extrusionOk="0">
                  <a:moveTo>
                    <a:pt x="15683" y="1"/>
                  </a:moveTo>
                  <a:cubicBezTo>
                    <a:pt x="12063" y="1"/>
                    <a:pt x="8783" y="1433"/>
                    <a:pt x="6021" y="3864"/>
                  </a:cubicBezTo>
                  <a:cubicBezTo>
                    <a:pt x="1" y="9176"/>
                    <a:pt x="2163" y="20061"/>
                    <a:pt x="11016" y="28001"/>
                  </a:cubicBezTo>
                  <a:lnTo>
                    <a:pt x="11221" y="28187"/>
                  </a:lnTo>
                  <a:cubicBezTo>
                    <a:pt x="12563" y="29361"/>
                    <a:pt x="13457" y="30852"/>
                    <a:pt x="13625" y="32250"/>
                  </a:cubicBezTo>
                  <a:cubicBezTo>
                    <a:pt x="14538" y="39687"/>
                    <a:pt x="19776" y="48111"/>
                    <a:pt x="28573" y="54355"/>
                  </a:cubicBezTo>
                  <a:cubicBezTo>
                    <a:pt x="34239" y="58381"/>
                    <a:pt x="41359" y="60692"/>
                    <a:pt x="47565" y="60935"/>
                  </a:cubicBezTo>
                  <a:lnTo>
                    <a:pt x="75783" y="23621"/>
                  </a:lnTo>
                  <a:cubicBezTo>
                    <a:pt x="74386" y="18998"/>
                    <a:pt x="71254" y="14190"/>
                    <a:pt x="66595" y="10127"/>
                  </a:cubicBezTo>
                  <a:cubicBezTo>
                    <a:pt x="60385" y="4702"/>
                    <a:pt x="52912" y="1803"/>
                    <a:pt x="46548" y="1803"/>
                  </a:cubicBezTo>
                  <a:cubicBezTo>
                    <a:pt x="42482" y="1803"/>
                    <a:pt x="38869" y="2986"/>
                    <a:pt x="36326" y="5448"/>
                  </a:cubicBezTo>
                  <a:cubicBezTo>
                    <a:pt x="36010" y="5747"/>
                    <a:pt x="35711" y="6082"/>
                    <a:pt x="35432" y="6418"/>
                  </a:cubicBezTo>
                  <a:cubicBezTo>
                    <a:pt x="34855" y="7124"/>
                    <a:pt x="33946" y="7470"/>
                    <a:pt x="32904" y="7470"/>
                  </a:cubicBezTo>
                  <a:cubicBezTo>
                    <a:pt x="31556" y="7470"/>
                    <a:pt x="29985" y="6891"/>
                    <a:pt x="28629" y="5765"/>
                  </a:cubicBezTo>
                  <a:lnTo>
                    <a:pt x="28442" y="5616"/>
                  </a:lnTo>
                  <a:cubicBezTo>
                    <a:pt x="23942" y="1688"/>
                    <a:pt x="19612" y="1"/>
                    <a:pt x="15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9" name="Google Shape;319;p15"/>
            <p:cNvGrpSpPr/>
            <p:nvPr/>
          </p:nvGrpSpPr>
          <p:grpSpPr>
            <a:xfrm flipH="1">
              <a:off x="-782370" y="4438115"/>
              <a:ext cx="2084950" cy="1734834"/>
              <a:chOff x="7173422" y="4083799"/>
              <a:chExt cx="2350564" cy="1955844"/>
            </a:xfrm>
          </p:grpSpPr>
          <p:sp>
            <p:nvSpPr>
              <p:cNvPr id="320" name="Google Shape;320;p15"/>
              <p:cNvSpPr/>
              <p:nvPr/>
            </p:nvSpPr>
            <p:spPr>
              <a:xfrm flipH="1">
                <a:off x="7173422" y="4083799"/>
                <a:ext cx="2350564" cy="1955844"/>
              </a:xfrm>
              <a:custGeom>
                <a:avLst/>
                <a:gdLst/>
                <a:ahLst/>
                <a:cxnLst/>
                <a:rect l="l" t="t" r="r" b="b"/>
                <a:pathLst>
                  <a:path w="70025" h="58266" extrusionOk="0">
                    <a:moveTo>
                      <a:pt x="18874" y="0"/>
                    </a:moveTo>
                    <a:cubicBezTo>
                      <a:pt x="17710" y="0"/>
                      <a:pt x="16530" y="55"/>
                      <a:pt x="15340" y="169"/>
                    </a:cubicBezTo>
                    <a:cubicBezTo>
                      <a:pt x="9171" y="766"/>
                      <a:pt x="3822" y="2835"/>
                      <a:pt x="1" y="5779"/>
                    </a:cubicBezTo>
                    <a:lnTo>
                      <a:pt x="1212" y="52543"/>
                    </a:lnTo>
                    <a:cubicBezTo>
                      <a:pt x="6394" y="55972"/>
                      <a:pt x="13514" y="58246"/>
                      <a:pt x="20484" y="58265"/>
                    </a:cubicBezTo>
                    <a:cubicBezTo>
                      <a:pt x="20562" y="58265"/>
                      <a:pt x="20641" y="58265"/>
                      <a:pt x="20719" y="58265"/>
                    </a:cubicBezTo>
                    <a:cubicBezTo>
                      <a:pt x="31390" y="58265"/>
                      <a:pt x="40445" y="54478"/>
                      <a:pt x="45497" y="49002"/>
                    </a:cubicBezTo>
                    <a:cubicBezTo>
                      <a:pt x="46447" y="47976"/>
                      <a:pt x="48031" y="47287"/>
                      <a:pt x="49821" y="47100"/>
                    </a:cubicBezTo>
                    <a:lnTo>
                      <a:pt x="50100" y="47063"/>
                    </a:lnTo>
                    <a:cubicBezTo>
                      <a:pt x="61898" y="45777"/>
                      <a:pt x="70025" y="38191"/>
                      <a:pt x="68217" y="30363"/>
                    </a:cubicBezTo>
                    <a:cubicBezTo>
                      <a:pt x="66652" y="23546"/>
                      <a:pt x="61444" y="18573"/>
                      <a:pt x="51855" y="18573"/>
                    </a:cubicBezTo>
                    <a:cubicBezTo>
                      <a:pt x="50932" y="18573"/>
                      <a:pt x="49968" y="18619"/>
                      <a:pt x="48963" y="18714"/>
                    </a:cubicBezTo>
                    <a:lnTo>
                      <a:pt x="48740" y="18733"/>
                    </a:lnTo>
                    <a:cubicBezTo>
                      <a:pt x="48541" y="18747"/>
                      <a:pt x="48343" y="18754"/>
                      <a:pt x="48148" y="18754"/>
                    </a:cubicBezTo>
                    <a:cubicBezTo>
                      <a:pt x="45294" y="18754"/>
                      <a:pt x="42936" y="17259"/>
                      <a:pt x="42831" y="15322"/>
                    </a:cubicBezTo>
                    <a:cubicBezTo>
                      <a:pt x="42794" y="14875"/>
                      <a:pt x="42738" y="14446"/>
                      <a:pt x="42664" y="13999"/>
                    </a:cubicBezTo>
                    <a:cubicBezTo>
                      <a:pt x="41169" y="5861"/>
                      <a:pt x="30863" y="0"/>
                      <a:pt x="188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1" name="Google Shape;321;p15"/>
              <p:cNvGrpSpPr/>
              <p:nvPr/>
            </p:nvGrpSpPr>
            <p:grpSpPr>
              <a:xfrm flipH="1">
                <a:off x="7417514" y="4269389"/>
                <a:ext cx="1721841" cy="1113844"/>
                <a:chOff x="-3171530" y="2930427"/>
                <a:chExt cx="1885915" cy="1219982"/>
              </a:xfrm>
            </p:grpSpPr>
            <p:sp>
              <p:nvSpPr>
                <p:cNvPr id="322" name="Google Shape;322;p15"/>
                <p:cNvSpPr/>
                <p:nvPr/>
              </p:nvSpPr>
              <p:spPr>
                <a:xfrm>
                  <a:off x="-2996113" y="3590073"/>
                  <a:ext cx="130929" cy="177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4819" extrusionOk="0">
                      <a:moveTo>
                        <a:pt x="1338" y="1"/>
                      </a:moveTo>
                      <a:cubicBezTo>
                        <a:pt x="1290" y="1"/>
                        <a:pt x="1242" y="7"/>
                        <a:pt x="1194" y="20"/>
                      </a:cubicBezTo>
                      <a:lnTo>
                        <a:pt x="616" y="169"/>
                      </a:lnTo>
                      <a:cubicBezTo>
                        <a:pt x="206" y="299"/>
                        <a:pt x="1" y="858"/>
                        <a:pt x="243" y="1306"/>
                      </a:cubicBezTo>
                      <a:lnTo>
                        <a:pt x="1846" y="4474"/>
                      </a:lnTo>
                      <a:cubicBezTo>
                        <a:pt x="1935" y="4682"/>
                        <a:pt x="2154" y="4819"/>
                        <a:pt x="2381" y="4819"/>
                      </a:cubicBezTo>
                      <a:cubicBezTo>
                        <a:pt x="2439" y="4819"/>
                        <a:pt x="2497" y="4810"/>
                        <a:pt x="2554" y="4791"/>
                      </a:cubicBezTo>
                      <a:lnTo>
                        <a:pt x="3020" y="4605"/>
                      </a:lnTo>
                      <a:cubicBezTo>
                        <a:pt x="3393" y="4456"/>
                        <a:pt x="3561" y="3915"/>
                        <a:pt x="3356" y="3505"/>
                      </a:cubicBezTo>
                      <a:lnTo>
                        <a:pt x="1846" y="374"/>
                      </a:lnTo>
                      <a:cubicBezTo>
                        <a:pt x="1769" y="143"/>
                        <a:pt x="1564" y="1"/>
                        <a:pt x="13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323;p15"/>
                <p:cNvSpPr/>
                <p:nvPr/>
              </p:nvSpPr>
              <p:spPr>
                <a:xfrm>
                  <a:off x="-1416544" y="3756887"/>
                  <a:ext cx="130929" cy="1772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4821" extrusionOk="0">
                      <a:moveTo>
                        <a:pt x="1294" y="0"/>
                      </a:moveTo>
                      <a:cubicBezTo>
                        <a:pt x="1254" y="0"/>
                        <a:pt x="1214" y="4"/>
                        <a:pt x="1175" y="12"/>
                      </a:cubicBezTo>
                      <a:lnTo>
                        <a:pt x="597" y="180"/>
                      </a:lnTo>
                      <a:cubicBezTo>
                        <a:pt x="206" y="291"/>
                        <a:pt x="1" y="869"/>
                        <a:pt x="224" y="1316"/>
                      </a:cubicBezTo>
                      <a:lnTo>
                        <a:pt x="1846" y="4466"/>
                      </a:lnTo>
                      <a:cubicBezTo>
                        <a:pt x="1932" y="4682"/>
                        <a:pt x="2130" y="4821"/>
                        <a:pt x="2344" y="4821"/>
                      </a:cubicBezTo>
                      <a:cubicBezTo>
                        <a:pt x="2408" y="4821"/>
                        <a:pt x="2472" y="4809"/>
                        <a:pt x="2536" y="4783"/>
                      </a:cubicBezTo>
                      <a:lnTo>
                        <a:pt x="3020" y="4615"/>
                      </a:lnTo>
                      <a:cubicBezTo>
                        <a:pt x="3393" y="4466"/>
                        <a:pt x="3561" y="3926"/>
                        <a:pt x="3356" y="3516"/>
                      </a:cubicBezTo>
                      <a:lnTo>
                        <a:pt x="1846" y="366"/>
                      </a:lnTo>
                      <a:cubicBezTo>
                        <a:pt x="1766" y="142"/>
                        <a:pt x="1534" y="0"/>
                        <a:pt x="129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15"/>
                <p:cNvSpPr/>
                <p:nvPr/>
              </p:nvSpPr>
              <p:spPr>
                <a:xfrm>
                  <a:off x="-2776831" y="2930427"/>
                  <a:ext cx="130929" cy="176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4814" extrusionOk="0">
                      <a:moveTo>
                        <a:pt x="1306" y="0"/>
                      </a:moveTo>
                      <a:cubicBezTo>
                        <a:pt x="1268" y="0"/>
                        <a:pt x="1231" y="4"/>
                        <a:pt x="1194" y="12"/>
                      </a:cubicBezTo>
                      <a:lnTo>
                        <a:pt x="597" y="180"/>
                      </a:lnTo>
                      <a:cubicBezTo>
                        <a:pt x="206" y="292"/>
                        <a:pt x="1" y="869"/>
                        <a:pt x="225" y="1298"/>
                      </a:cubicBezTo>
                      <a:lnTo>
                        <a:pt x="1846" y="4467"/>
                      </a:lnTo>
                      <a:cubicBezTo>
                        <a:pt x="1934" y="4686"/>
                        <a:pt x="2136" y="4813"/>
                        <a:pt x="2354" y="4813"/>
                      </a:cubicBezTo>
                      <a:cubicBezTo>
                        <a:pt x="2414" y="4813"/>
                        <a:pt x="2475" y="4804"/>
                        <a:pt x="2536" y="4783"/>
                      </a:cubicBezTo>
                      <a:lnTo>
                        <a:pt x="3020" y="4597"/>
                      </a:lnTo>
                      <a:cubicBezTo>
                        <a:pt x="3393" y="4467"/>
                        <a:pt x="3561" y="3926"/>
                        <a:pt x="3356" y="3516"/>
                      </a:cubicBezTo>
                      <a:lnTo>
                        <a:pt x="1846" y="366"/>
                      </a:lnTo>
                      <a:cubicBezTo>
                        <a:pt x="1766" y="142"/>
                        <a:pt x="1535" y="0"/>
                        <a:pt x="13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15"/>
                <p:cNvSpPr/>
                <p:nvPr/>
              </p:nvSpPr>
              <p:spPr>
                <a:xfrm>
                  <a:off x="-2428680" y="3752475"/>
                  <a:ext cx="131591" cy="1772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9" h="4822" extrusionOk="0">
                      <a:moveTo>
                        <a:pt x="1337" y="1"/>
                      </a:moveTo>
                      <a:cubicBezTo>
                        <a:pt x="1290" y="1"/>
                        <a:pt x="1241" y="7"/>
                        <a:pt x="1193" y="20"/>
                      </a:cubicBezTo>
                      <a:lnTo>
                        <a:pt x="615" y="188"/>
                      </a:lnTo>
                      <a:cubicBezTo>
                        <a:pt x="205" y="300"/>
                        <a:pt x="0" y="877"/>
                        <a:pt x="242" y="1306"/>
                      </a:cubicBezTo>
                      <a:lnTo>
                        <a:pt x="1845" y="4475"/>
                      </a:lnTo>
                      <a:cubicBezTo>
                        <a:pt x="1933" y="4694"/>
                        <a:pt x="2147" y="4821"/>
                        <a:pt x="2369" y="4821"/>
                      </a:cubicBezTo>
                      <a:cubicBezTo>
                        <a:pt x="2431" y="4821"/>
                        <a:pt x="2493" y="4812"/>
                        <a:pt x="2554" y="4791"/>
                      </a:cubicBezTo>
                      <a:lnTo>
                        <a:pt x="3038" y="4605"/>
                      </a:lnTo>
                      <a:cubicBezTo>
                        <a:pt x="3411" y="4475"/>
                        <a:pt x="3579" y="3934"/>
                        <a:pt x="3374" y="3524"/>
                      </a:cubicBezTo>
                      <a:lnTo>
                        <a:pt x="1864" y="374"/>
                      </a:lnTo>
                      <a:cubicBezTo>
                        <a:pt x="1771" y="143"/>
                        <a:pt x="1564" y="1"/>
                        <a:pt x="13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15"/>
                <p:cNvSpPr/>
                <p:nvPr/>
              </p:nvSpPr>
              <p:spPr>
                <a:xfrm>
                  <a:off x="-2438276" y="3054187"/>
                  <a:ext cx="130230" cy="176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2" h="4810" extrusionOk="0">
                      <a:moveTo>
                        <a:pt x="1311" y="0"/>
                      </a:moveTo>
                      <a:cubicBezTo>
                        <a:pt x="1266" y="0"/>
                        <a:pt x="1220" y="7"/>
                        <a:pt x="1174" y="20"/>
                      </a:cubicBezTo>
                      <a:lnTo>
                        <a:pt x="597" y="187"/>
                      </a:lnTo>
                      <a:cubicBezTo>
                        <a:pt x="187" y="299"/>
                        <a:pt x="0" y="877"/>
                        <a:pt x="205" y="1306"/>
                      </a:cubicBezTo>
                      <a:lnTo>
                        <a:pt x="1808" y="4456"/>
                      </a:lnTo>
                      <a:cubicBezTo>
                        <a:pt x="1894" y="4672"/>
                        <a:pt x="2103" y="4810"/>
                        <a:pt x="2323" y="4810"/>
                      </a:cubicBezTo>
                      <a:cubicBezTo>
                        <a:pt x="2387" y="4810"/>
                        <a:pt x="2453" y="4798"/>
                        <a:pt x="2516" y="4772"/>
                      </a:cubicBezTo>
                      <a:lnTo>
                        <a:pt x="2982" y="4605"/>
                      </a:lnTo>
                      <a:cubicBezTo>
                        <a:pt x="3355" y="4456"/>
                        <a:pt x="3541" y="3915"/>
                        <a:pt x="3336" y="3505"/>
                      </a:cubicBezTo>
                      <a:lnTo>
                        <a:pt x="1827" y="355"/>
                      </a:lnTo>
                      <a:cubicBezTo>
                        <a:pt x="1734" y="140"/>
                        <a:pt x="1528" y="0"/>
                        <a:pt x="13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15"/>
                <p:cNvSpPr/>
                <p:nvPr/>
              </p:nvSpPr>
              <p:spPr>
                <a:xfrm>
                  <a:off x="-1812640" y="3602684"/>
                  <a:ext cx="130267" cy="1772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3" h="4821" extrusionOk="0">
                      <a:moveTo>
                        <a:pt x="1293" y="1"/>
                      </a:moveTo>
                      <a:cubicBezTo>
                        <a:pt x="1254" y="1"/>
                        <a:pt x="1214" y="4"/>
                        <a:pt x="1175" y="12"/>
                      </a:cubicBezTo>
                      <a:lnTo>
                        <a:pt x="597" y="180"/>
                      </a:lnTo>
                      <a:cubicBezTo>
                        <a:pt x="187" y="292"/>
                        <a:pt x="1" y="870"/>
                        <a:pt x="224" y="1317"/>
                      </a:cubicBezTo>
                      <a:lnTo>
                        <a:pt x="1846" y="4467"/>
                      </a:lnTo>
                      <a:cubicBezTo>
                        <a:pt x="1918" y="4683"/>
                        <a:pt x="2124" y="4821"/>
                        <a:pt x="2342" y="4821"/>
                      </a:cubicBezTo>
                      <a:cubicBezTo>
                        <a:pt x="2407" y="4821"/>
                        <a:pt x="2472" y="4809"/>
                        <a:pt x="2536" y="4784"/>
                      </a:cubicBezTo>
                      <a:lnTo>
                        <a:pt x="3002" y="4616"/>
                      </a:lnTo>
                      <a:cubicBezTo>
                        <a:pt x="3374" y="4467"/>
                        <a:pt x="3542" y="3926"/>
                        <a:pt x="3337" y="3516"/>
                      </a:cubicBezTo>
                      <a:lnTo>
                        <a:pt x="1827" y="366"/>
                      </a:lnTo>
                      <a:cubicBezTo>
                        <a:pt x="1747" y="142"/>
                        <a:pt x="1530" y="1"/>
                        <a:pt x="129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15"/>
                <p:cNvSpPr/>
                <p:nvPr/>
              </p:nvSpPr>
              <p:spPr>
                <a:xfrm>
                  <a:off x="-2095640" y="3547717"/>
                  <a:ext cx="87727" cy="117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" h="3201" extrusionOk="0">
                      <a:moveTo>
                        <a:pt x="893" y="0"/>
                      </a:moveTo>
                      <a:cubicBezTo>
                        <a:pt x="856" y="0"/>
                        <a:pt x="819" y="5"/>
                        <a:pt x="783" y="16"/>
                      </a:cubicBezTo>
                      <a:lnTo>
                        <a:pt x="410" y="128"/>
                      </a:lnTo>
                      <a:cubicBezTo>
                        <a:pt x="112" y="258"/>
                        <a:pt x="0" y="594"/>
                        <a:pt x="149" y="874"/>
                      </a:cubicBezTo>
                      <a:lnTo>
                        <a:pt x="1230" y="2961"/>
                      </a:lnTo>
                      <a:cubicBezTo>
                        <a:pt x="1290" y="3111"/>
                        <a:pt x="1435" y="3201"/>
                        <a:pt x="1587" y="3201"/>
                      </a:cubicBezTo>
                      <a:cubicBezTo>
                        <a:pt x="1623" y="3201"/>
                        <a:pt x="1660" y="3196"/>
                        <a:pt x="1696" y="3185"/>
                      </a:cubicBezTo>
                      <a:lnTo>
                        <a:pt x="2013" y="3054"/>
                      </a:lnTo>
                      <a:cubicBezTo>
                        <a:pt x="2274" y="2924"/>
                        <a:pt x="2386" y="2588"/>
                        <a:pt x="2255" y="2327"/>
                      </a:cubicBezTo>
                      <a:lnTo>
                        <a:pt x="1249" y="240"/>
                      </a:lnTo>
                      <a:cubicBezTo>
                        <a:pt x="1189" y="90"/>
                        <a:pt x="1044" y="0"/>
                        <a:pt x="8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15"/>
                <p:cNvSpPr/>
                <p:nvPr/>
              </p:nvSpPr>
              <p:spPr>
                <a:xfrm>
                  <a:off x="-1607036" y="4028084"/>
                  <a:ext cx="87727" cy="117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" h="3202" extrusionOk="0">
                      <a:moveTo>
                        <a:pt x="911" y="0"/>
                      </a:moveTo>
                      <a:cubicBezTo>
                        <a:pt x="875" y="0"/>
                        <a:pt x="839" y="6"/>
                        <a:pt x="802" y="17"/>
                      </a:cubicBezTo>
                      <a:lnTo>
                        <a:pt x="410" y="110"/>
                      </a:lnTo>
                      <a:cubicBezTo>
                        <a:pt x="112" y="240"/>
                        <a:pt x="0" y="594"/>
                        <a:pt x="149" y="874"/>
                      </a:cubicBezTo>
                      <a:lnTo>
                        <a:pt x="1230" y="2961"/>
                      </a:lnTo>
                      <a:cubicBezTo>
                        <a:pt x="1290" y="3112"/>
                        <a:pt x="1435" y="3201"/>
                        <a:pt x="1587" y="3201"/>
                      </a:cubicBezTo>
                      <a:cubicBezTo>
                        <a:pt x="1623" y="3201"/>
                        <a:pt x="1660" y="3196"/>
                        <a:pt x="1696" y="3185"/>
                      </a:cubicBezTo>
                      <a:lnTo>
                        <a:pt x="2013" y="3055"/>
                      </a:lnTo>
                      <a:cubicBezTo>
                        <a:pt x="2274" y="2924"/>
                        <a:pt x="2386" y="2589"/>
                        <a:pt x="2256" y="2328"/>
                      </a:cubicBezTo>
                      <a:lnTo>
                        <a:pt x="1249" y="222"/>
                      </a:lnTo>
                      <a:cubicBezTo>
                        <a:pt x="1189" y="87"/>
                        <a:pt x="1057" y="0"/>
                        <a:pt x="9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15"/>
                <p:cNvSpPr/>
                <p:nvPr/>
              </p:nvSpPr>
              <p:spPr>
                <a:xfrm>
                  <a:off x="-2105935" y="3925981"/>
                  <a:ext cx="87065" cy="118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" h="3211" extrusionOk="0">
                      <a:moveTo>
                        <a:pt x="891" y="0"/>
                      </a:moveTo>
                      <a:cubicBezTo>
                        <a:pt x="856" y="0"/>
                        <a:pt x="820" y="6"/>
                        <a:pt x="783" y="16"/>
                      </a:cubicBezTo>
                      <a:lnTo>
                        <a:pt x="392" y="128"/>
                      </a:lnTo>
                      <a:cubicBezTo>
                        <a:pt x="113" y="240"/>
                        <a:pt x="1" y="594"/>
                        <a:pt x="150" y="874"/>
                      </a:cubicBezTo>
                      <a:lnTo>
                        <a:pt x="1231" y="2980"/>
                      </a:lnTo>
                      <a:cubicBezTo>
                        <a:pt x="1274" y="3123"/>
                        <a:pt x="1404" y="3211"/>
                        <a:pt x="1554" y="3211"/>
                      </a:cubicBezTo>
                      <a:cubicBezTo>
                        <a:pt x="1601" y="3211"/>
                        <a:pt x="1649" y="3202"/>
                        <a:pt x="1697" y="3185"/>
                      </a:cubicBezTo>
                      <a:lnTo>
                        <a:pt x="2014" y="3073"/>
                      </a:lnTo>
                      <a:cubicBezTo>
                        <a:pt x="2275" y="2924"/>
                        <a:pt x="2368" y="2607"/>
                        <a:pt x="2237" y="2346"/>
                      </a:cubicBezTo>
                      <a:lnTo>
                        <a:pt x="1231" y="240"/>
                      </a:lnTo>
                      <a:cubicBezTo>
                        <a:pt x="1171" y="90"/>
                        <a:pt x="1038" y="0"/>
                        <a:pt x="8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15"/>
                <p:cNvSpPr/>
                <p:nvPr/>
              </p:nvSpPr>
              <p:spPr>
                <a:xfrm>
                  <a:off x="-2654837" y="4005472"/>
                  <a:ext cx="87065" cy="117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" h="3202" extrusionOk="0">
                      <a:moveTo>
                        <a:pt x="891" y="0"/>
                      </a:moveTo>
                      <a:cubicBezTo>
                        <a:pt x="856" y="0"/>
                        <a:pt x="820" y="6"/>
                        <a:pt x="783" y="17"/>
                      </a:cubicBezTo>
                      <a:lnTo>
                        <a:pt x="392" y="128"/>
                      </a:lnTo>
                      <a:cubicBezTo>
                        <a:pt x="112" y="259"/>
                        <a:pt x="0" y="594"/>
                        <a:pt x="150" y="874"/>
                      </a:cubicBezTo>
                      <a:lnTo>
                        <a:pt x="1212" y="2980"/>
                      </a:lnTo>
                      <a:cubicBezTo>
                        <a:pt x="1272" y="3115"/>
                        <a:pt x="1416" y="3201"/>
                        <a:pt x="1567" y="3201"/>
                      </a:cubicBezTo>
                      <a:cubicBezTo>
                        <a:pt x="1604" y="3201"/>
                        <a:pt x="1641" y="3196"/>
                        <a:pt x="1678" y="3185"/>
                      </a:cubicBezTo>
                      <a:lnTo>
                        <a:pt x="2013" y="3055"/>
                      </a:lnTo>
                      <a:cubicBezTo>
                        <a:pt x="2274" y="2924"/>
                        <a:pt x="2368" y="2589"/>
                        <a:pt x="2237" y="2328"/>
                      </a:cubicBezTo>
                      <a:lnTo>
                        <a:pt x="1231" y="240"/>
                      </a:lnTo>
                      <a:cubicBezTo>
                        <a:pt x="1171" y="90"/>
                        <a:pt x="1038" y="0"/>
                        <a:pt x="8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15"/>
                <p:cNvSpPr/>
                <p:nvPr/>
              </p:nvSpPr>
              <p:spPr>
                <a:xfrm>
                  <a:off x="-2985156" y="3236884"/>
                  <a:ext cx="87764" cy="117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7" h="3203" extrusionOk="0">
                      <a:moveTo>
                        <a:pt x="866" y="0"/>
                      </a:moveTo>
                      <a:cubicBezTo>
                        <a:pt x="839" y="0"/>
                        <a:pt x="811" y="3"/>
                        <a:pt x="784" y="8"/>
                      </a:cubicBezTo>
                      <a:lnTo>
                        <a:pt x="392" y="139"/>
                      </a:lnTo>
                      <a:cubicBezTo>
                        <a:pt x="113" y="251"/>
                        <a:pt x="1" y="605"/>
                        <a:pt x="150" y="884"/>
                      </a:cubicBezTo>
                      <a:lnTo>
                        <a:pt x="1231" y="2972"/>
                      </a:lnTo>
                      <a:cubicBezTo>
                        <a:pt x="1274" y="3115"/>
                        <a:pt x="1404" y="3203"/>
                        <a:pt x="1555" y="3203"/>
                      </a:cubicBezTo>
                      <a:cubicBezTo>
                        <a:pt x="1601" y="3203"/>
                        <a:pt x="1649" y="3194"/>
                        <a:pt x="1697" y="3177"/>
                      </a:cubicBezTo>
                      <a:lnTo>
                        <a:pt x="2014" y="3065"/>
                      </a:lnTo>
                      <a:cubicBezTo>
                        <a:pt x="2275" y="2935"/>
                        <a:pt x="2387" y="2599"/>
                        <a:pt x="2237" y="2338"/>
                      </a:cubicBezTo>
                      <a:lnTo>
                        <a:pt x="1231" y="232"/>
                      </a:lnTo>
                      <a:cubicBezTo>
                        <a:pt x="1167" y="89"/>
                        <a:pt x="1023" y="0"/>
                        <a:pt x="86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33;p15"/>
                <p:cNvSpPr/>
                <p:nvPr/>
              </p:nvSpPr>
              <p:spPr>
                <a:xfrm>
                  <a:off x="-2649358" y="3447268"/>
                  <a:ext cx="86404" cy="118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0" h="3212" extrusionOk="0">
                      <a:moveTo>
                        <a:pt x="865" y="0"/>
                      </a:moveTo>
                      <a:cubicBezTo>
                        <a:pt x="838" y="0"/>
                        <a:pt x="811" y="3"/>
                        <a:pt x="783" y="8"/>
                      </a:cubicBezTo>
                      <a:lnTo>
                        <a:pt x="392" y="120"/>
                      </a:lnTo>
                      <a:cubicBezTo>
                        <a:pt x="112" y="251"/>
                        <a:pt x="1" y="586"/>
                        <a:pt x="150" y="866"/>
                      </a:cubicBezTo>
                      <a:lnTo>
                        <a:pt x="1193" y="2972"/>
                      </a:lnTo>
                      <a:cubicBezTo>
                        <a:pt x="1253" y="3122"/>
                        <a:pt x="1398" y="3212"/>
                        <a:pt x="1550" y="3212"/>
                      </a:cubicBezTo>
                      <a:cubicBezTo>
                        <a:pt x="1586" y="3212"/>
                        <a:pt x="1623" y="3206"/>
                        <a:pt x="1659" y="3195"/>
                      </a:cubicBezTo>
                      <a:lnTo>
                        <a:pt x="1995" y="3065"/>
                      </a:lnTo>
                      <a:cubicBezTo>
                        <a:pt x="2256" y="2935"/>
                        <a:pt x="2349" y="2599"/>
                        <a:pt x="2219" y="2338"/>
                      </a:cubicBezTo>
                      <a:lnTo>
                        <a:pt x="1212" y="251"/>
                      </a:lnTo>
                      <a:cubicBezTo>
                        <a:pt x="1164" y="91"/>
                        <a:pt x="1021" y="0"/>
                        <a:pt x="8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34;p15"/>
                <p:cNvSpPr/>
                <p:nvPr/>
              </p:nvSpPr>
              <p:spPr>
                <a:xfrm>
                  <a:off x="-3171530" y="3973411"/>
                  <a:ext cx="130230" cy="176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2" h="4814" extrusionOk="0">
                      <a:moveTo>
                        <a:pt x="1292" y="1"/>
                      </a:moveTo>
                      <a:cubicBezTo>
                        <a:pt x="1253" y="1"/>
                        <a:pt x="1214" y="5"/>
                        <a:pt x="1175" y="13"/>
                      </a:cubicBezTo>
                      <a:lnTo>
                        <a:pt x="597" y="180"/>
                      </a:lnTo>
                      <a:cubicBezTo>
                        <a:pt x="187" y="292"/>
                        <a:pt x="0" y="870"/>
                        <a:pt x="224" y="1299"/>
                      </a:cubicBezTo>
                      <a:lnTo>
                        <a:pt x="1845" y="4467"/>
                      </a:lnTo>
                      <a:cubicBezTo>
                        <a:pt x="1933" y="4686"/>
                        <a:pt x="2135" y="4814"/>
                        <a:pt x="2353" y="4814"/>
                      </a:cubicBezTo>
                      <a:cubicBezTo>
                        <a:pt x="2413" y="4814"/>
                        <a:pt x="2475" y="4804"/>
                        <a:pt x="2535" y="4784"/>
                      </a:cubicBezTo>
                      <a:lnTo>
                        <a:pt x="3001" y="4598"/>
                      </a:lnTo>
                      <a:cubicBezTo>
                        <a:pt x="3374" y="4467"/>
                        <a:pt x="3542" y="3927"/>
                        <a:pt x="3337" y="3517"/>
                      </a:cubicBezTo>
                      <a:lnTo>
                        <a:pt x="1827" y="367"/>
                      </a:lnTo>
                      <a:cubicBezTo>
                        <a:pt x="1747" y="142"/>
                        <a:pt x="1529" y="1"/>
                        <a:pt x="12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35" name="Google Shape;335;p15"/>
          <p:cNvGrpSpPr/>
          <p:nvPr/>
        </p:nvGrpSpPr>
        <p:grpSpPr>
          <a:xfrm>
            <a:off x="7226784" y="-1650124"/>
            <a:ext cx="2728769" cy="2312205"/>
            <a:chOff x="7226784" y="-1650124"/>
            <a:chExt cx="2728769" cy="2312205"/>
          </a:xfrm>
        </p:grpSpPr>
        <p:sp>
          <p:nvSpPr>
            <p:cNvPr id="336" name="Google Shape;336;p15"/>
            <p:cNvSpPr/>
            <p:nvPr/>
          </p:nvSpPr>
          <p:spPr>
            <a:xfrm flipH="1">
              <a:off x="7226784" y="-1650124"/>
              <a:ext cx="2508155" cy="2312205"/>
            </a:xfrm>
            <a:custGeom>
              <a:avLst/>
              <a:gdLst/>
              <a:ahLst/>
              <a:cxnLst/>
              <a:rect l="l" t="t" r="r" b="b"/>
              <a:pathLst>
                <a:path w="87936" h="81066" extrusionOk="0">
                  <a:moveTo>
                    <a:pt x="46223" y="1"/>
                  </a:moveTo>
                  <a:cubicBezTo>
                    <a:pt x="38824" y="1809"/>
                    <a:pt x="30753" y="6301"/>
                    <a:pt x="24808" y="12507"/>
                  </a:cubicBezTo>
                  <a:cubicBezTo>
                    <a:pt x="15563" y="22125"/>
                    <a:pt x="11053" y="33494"/>
                    <a:pt x="11519" y="42608"/>
                  </a:cubicBezTo>
                  <a:cubicBezTo>
                    <a:pt x="11612" y="44323"/>
                    <a:pt x="10848" y="46336"/>
                    <a:pt x="9487" y="48069"/>
                  </a:cubicBezTo>
                  <a:cubicBezTo>
                    <a:pt x="9413" y="48162"/>
                    <a:pt x="9338" y="48255"/>
                    <a:pt x="9263" y="48349"/>
                  </a:cubicBezTo>
                  <a:cubicBezTo>
                    <a:pt x="317" y="59998"/>
                    <a:pt x="0" y="73585"/>
                    <a:pt x="8350" y="78468"/>
                  </a:cubicBezTo>
                  <a:cubicBezTo>
                    <a:pt x="11202" y="80134"/>
                    <a:pt x="14283" y="81066"/>
                    <a:pt x="17467" y="81066"/>
                  </a:cubicBezTo>
                  <a:cubicBezTo>
                    <a:pt x="23189" y="81066"/>
                    <a:pt x="29245" y="78055"/>
                    <a:pt x="34910" y="70882"/>
                  </a:cubicBezTo>
                  <a:cubicBezTo>
                    <a:pt x="34947" y="70826"/>
                    <a:pt x="35003" y="70752"/>
                    <a:pt x="35077" y="70659"/>
                  </a:cubicBezTo>
                  <a:cubicBezTo>
                    <a:pt x="36779" y="68624"/>
                    <a:pt x="39026" y="67468"/>
                    <a:pt x="40888" y="67468"/>
                  </a:cubicBezTo>
                  <a:cubicBezTo>
                    <a:pt x="41739" y="67468"/>
                    <a:pt x="42509" y="67709"/>
                    <a:pt x="43110" y="68217"/>
                  </a:cubicBezTo>
                  <a:cubicBezTo>
                    <a:pt x="43520" y="68553"/>
                    <a:pt x="43949" y="68869"/>
                    <a:pt x="44396" y="69168"/>
                  </a:cubicBezTo>
                  <a:cubicBezTo>
                    <a:pt x="46839" y="70756"/>
                    <a:pt x="49753" y="71508"/>
                    <a:pt x="52910" y="71508"/>
                  </a:cubicBezTo>
                  <a:cubicBezTo>
                    <a:pt x="61606" y="71508"/>
                    <a:pt x="72145" y="65804"/>
                    <a:pt x="79735" y="56177"/>
                  </a:cubicBezTo>
                  <a:cubicBezTo>
                    <a:pt x="84469" y="50157"/>
                    <a:pt x="87227" y="43633"/>
                    <a:pt x="87935" y="37762"/>
                  </a:cubicBezTo>
                  <a:lnTo>
                    <a:pt x="46223" y="1"/>
                  </a:lnTo>
                  <a:close/>
                </a:path>
              </a:pathLst>
            </a:custGeom>
            <a:solidFill>
              <a:schemeClr val="accent1">
                <a:alpha val="468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5"/>
            <p:cNvSpPr/>
            <p:nvPr/>
          </p:nvSpPr>
          <p:spPr>
            <a:xfrm flipH="1">
              <a:off x="7890753" y="-1568555"/>
              <a:ext cx="2064801" cy="1900654"/>
            </a:xfrm>
            <a:custGeom>
              <a:avLst/>
              <a:gdLst/>
              <a:ahLst/>
              <a:cxnLst/>
              <a:rect l="l" t="t" r="r" b="b"/>
              <a:pathLst>
                <a:path w="72392" h="66637" extrusionOk="0">
                  <a:moveTo>
                    <a:pt x="37426" y="0"/>
                  </a:moveTo>
                  <a:cubicBezTo>
                    <a:pt x="31313" y="1398"/>
                    <a:pt x="24696" y="5032"/>
                    <a:pt x="19832" y="10083"/>
                  </a:cubicBezTo>
                  <a:cubicBezTo>
                    <a:pt x="12283" y="17949"/>
                    <a:pt x="8686" y="27268"/>
                    <a:pt x="9170" y="34798"/>
                  </a:cubicBezTo>
                  <a:cubicBezTo>
                    <a:pt x="9264" y="36214"/>
                    <a:pt x="8667" y="37854"/>
                    <a:pt x="7549" y="39289"/>
                  </a:cubicBezTo>
                  <a:lnTo>
                    <a:pt x="7381" y="39513"/>
                  </a:lnTo>
                  <a:cubicBezTo>
                    <a:pt x="94" y="49037"/>
                    <a:pt x="0" y="60258"/>
                    <a:pt x="6971" y="64377"/>
                  </a:cubicBezTo>
                  <a:cubicBezTo>
                    <a:pt x="9409" y="65824"/>
                    <a:pt x="12039" y="66636"/>
                    <a:pt x="14745" y="66636"/>
                  </a:cubicBezTo>
                  <a:cubicBezTo>
                    <a:pt x="19426" y="66636"/>
                    <a:pt x="24336" y="64206"/>
                    <a:pt x="28871" y="58431"/>
                  </a:cubicBezTo>
                  <a:lnTo>
                    <a:pt x="29001" y="58245"/>
                  </a:lnTo>
                  <a:cubicBezTo>
                    <a:pt x="30368" y="56588"/>
                    <a:pt x="32188" y="55669"/>
                    <a:pt x="33725" y="55669"/>
                  </a:cubicBezTo>
                  <a:cubicBezTo>
                    <a:pt x="34452" y="55669"/>
                    <a:pt x="35116" y="55875"/>
                    <a:pt x="35637" y="56306"/>
                  </a:cubicBezTo>
                  <a:cubicBezTo>
                    <a:pt x="35972" y="56604"/>
                    <a:pt x="36326" y="56865"/>
                    <a:pt x="36699" y="57108"/>
                  </a:cubicBezTo>
                  <a:cubicBezTo>
                    <a:pt x="38801" y="58489"/>
                    <a:pt x="41309" y="59143"/>
                    <a:pt x="44016" y="59143"/>
                  </a:cubicBezTo>
                  <a:cubicBezTo>
                    <a:pt x="51172" y="59143"/>
                    <a:pt x="59718" y="54572"/>
                    <a:pt x="65831" y="46782"/>
                  </a:cubicBezTo>
                  <a:cubicBezTo>
                    <a:pt x="69670" y="41880"/>
                    <a:pt x="71888" y="36512"/>
                    <a:pt x="72391" y="31666"/>
                  </a:cubicBezTo>
                  <a:lnTo>
                    <a:pt x="37426" y="0"/>
                  </a:lnTo>
                  <a:close/>
                </a:path>
              </a:pathLst>
            </a:custGeom>
            <a:solidFill>
              <a:schemeClr val="accent1">
                <a:alpha val="468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" name="Google Shape;338;p15"/>
          <p:cNvSpPr txBox="1">
            <a:spLocks noGrp="1"/>
          </p:cNvSpPr>
          <p:nvPr>
            <p:ph type="title" hasCustomPrompt="1"/>
          </p:nvPr>
        </p:nvSpPr>
        <p:spPr>
          <a:xfrm>
            <a:off x="720000" y="2014325"/>
            <a:ext cx="23277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339" name="Google Shape;339;p15"/>
          <p:cNvSpPr txBox="1">
            <a:spLocks noGrp="1"/>
          </p:cNvSpPr>
          <p:nvPr>
            <p:ph type="subTitle" idx="1"/>
          </p:nvPr>
        </p:nvSpPr>
        <p:spPr>
          <a:xfrm>
            <a:off x="720000" y="3414625"/>
            <a:ext cx="2327700" cy="61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15"/>
          <p:cNvSpPr txBox="1">
            <a:spLocks noGrp="1"/>
          </p:cNvSpPr>
          <p:nvPr>
            <p:ph type="title" idx="2" hasCustomPrompt="1"/>
          </p:nvPr>
        </p:nvSpPr>
        <p:spPr>
          <a:xfrm>
            <a:off x="3408150" y="2014325"/>
            <a:ext cx="23277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341" name="Google Shape;341;p15"/>
          <p:cNvSpPr txBox="1">
            <a:spLocks noGrp="1"/>
          </p:cNvSpPr>
          <p:nvPr>
            <p:ph type="subTitle" idx="3"/>
          </p:nvPr>
        </p:nvSpPr>
        <p:spPr>
          <a:xfrm>
            <a:off x="3408150" y="3414625"/>
            <a:ext cx="2327700" cy="61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15"/>
          <p:cNvSpPr txBox="1">
            <a:spLocks noGrp="1"/>
          </p:cNvSpPr>
          <p:nvPr>
            <p:ph type="title" idx="4" hasCustomPrompt="1"/>
          </p:nvPr>
        </p:nvSpPr>
        <p:spPr>
          <a:xfrm>
            <a:off x="6096300" y="2014325"/>
            <a:ext cx="23277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343" name="Google Shape;343;p15"/>
          <p:cNvSpPr txBox="1">
            <a:spLocks noGrp="1"/>
          </p:cNvSpPr>
          <p:nvPr>
            <p:ph type="subTitle" idx="5"/>
          </p:nvPr>
        </p:nvSpPr>
        <p:spPr>
          <a:xfrm>
            <a:off x="6096300" y="3414625"/>
            <a:ext cx="2327700" cy="61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15"/>
          <p:cNvSpPr txBox="1">
            <a:spLocks noGrp="1"/>
          </p:cNvSpPr>
          <p:nvPr>
            <p:ph type="title" idx="6"/>
          </p:nvPr>
        </p:nvSpPr>
        <p:spPr>
          <a:xfrm>
            <a:off x="720000" y="52247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4"/>
          <p:cNvGrpSpPr/>
          <p:nvPr/>
        </p:nvGrpSpPr>
        <p:grpSpPr>
          <a:xfrm>
            <a:off x="-763449" y="-1473624"/>
            <a:ext cx="2928008" cy="2507804"/>
            <a:chOff x="-763449" y="-1473624"/>
            <a:chExt cx="2928008" cy="2507804"/>
          </a:xfrm>
        </p:grpSpPr>
        <p:sp>
          <p:nvSpPr>
            <p:cNvPr id="553" name="Google Shape;553;p24"/>
            <p:cNvSpPr/>
            <p:nvPr/>
          </p:nvSpPr>
          <p:spPr>
            <a:xfrm>
              <a:off x="-526723" y="-1446845"/>
              <a:ext cx="2691281" cy="2481025"/>
            </a:xfrm>
            <a:custGeom>
              <a:avLst/>
              <a:gdLst/>
              <a:ahLst/>
              <a:cxnLst/>
              <a:rect l="l" t="t" r="r" b="b"/>
              <a:pathLst>
                <a:path w="87936" h="81066" extrusionOk="0">
                  <a:moveTo>
                    <a:pt x="46223" y="1"/>
                  </a:moveTo>
                  <a:cubicBezTo>
                    <a:pt x="38824" y="1809"/>
                    <a:pt x="30753" y="6301"/>
                    <a:pt x="24808" y="12507"/>
                  </a:cubicBezTo>
                  <a:cubicBezTo>
                    <a:pt x="15563" y="22125"/>
                    <a:pt x="11053" y="33494"/>
                    <a:pt x="11519" y="42608"/>
                  </a:cubicBezTo>
                  <a:cubicBezTo>
                    <a:pt x="11612" y="44323"/>
                    <a:pt x="10848" y="46336"/>
                    <a:pt x="9487" y="48069"/>
                  </a:cubicBezTo>
                  <a:cubicBezTo>
                    <a:pt x="9413" y="48162"/>
                    <a:pt x="9338" y="48255"/>
                    <a:pt x="9263" y="48349"/>
                  </a:cubicBezTo>
                  <a:cubicBezTo>
                    <a:pt x="317" y="59998"/>
                    <a:pt x="0" y="73585"/>
                    <a:pt x="8350" y="78468"/>
                  </a:cubicBezTo>
                  <a:cubicBezTo>
                    <a:pt x="11202" y="80134"/>
                    <a:pt x="14283" y="81066"/>
                    <a:pt x="17467" y="81066"/>
                  </a:cubicBezTo>
                  <a:cubicBezTo>
                    <a:pt x="23189" y="81066"/>
                    <a:pt x="29245" y="78055"/>
                    <a:pt x="34910" y="70882"/>
                  </a:cubicBezTo>
                  <a:cubicBezTo>
                    <a:pt x="34947" y="70826"/>
                    <a:pt x="35003" y="70752"/>
                    <a:pt x="35077" y="70659"/>
                  </a:cubicBezTo>
                  <a:cubicBezTo>
                    <a:pt x="36779" y="68624"/>
                    <a:pt x="39026" y="67468"/>
                    <a:pt x="40888" y="67468"/>
                  </a:cubicBezTo>
                  <a:cubicBezTo>
                    <a:pt x="41739" y="67468"/>
                    <a:pt x="42509" y="67709"/>
                    <a:pt x="43110" y="68217"/>
                  </a:cubicBezTo>
                  <a:cubicBezTo>
                    <a:pt x="43520" y="68553"/>
                    <a:pt x="43949" y="68869"/>
                    <a:pt x="44396" y="69168"/>
                  </a:cubicBezTo>
                  <a:cubicBezTo>
                    <a:pt x="46839" y="70756"/>
                    <a:pt x="49753" y="71508"/>
                    <a:pt x="52910" y="71508"/>
                  </a:cubicBezTo>
                  <a:cubicBezTo>
                    <a:pt x="61606" y="71508"/>
                    <a:pt x="72145" y="65804"/>
                    <a:pt x="79735" y="56177"/>
                  </a:cubicBezTo>
                  <a:cubicBezTo>
                    <a:pt x="84469" y="50157"/>
                    <a:pt x="87227" y="43633"/>
                    <a:pt x="87935" y="37762"/>
                  </a:cubicBezTo>
                  <a:lnTo>
                    <a:pt x="46223" y="1"/>
                  </a:lnTo>
                  <a:close/>
                </a:path>
              </a:pathLst>
            </a:custGeom>
            <a:solidFill>
              <a:schemeClr val="accent1">
                <a:alpha val="468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4"/>
            <p:cNvSpPr/>
            <p:nvPr/>
          </p:nvSpPr>
          <p:spPr>
            <a:xfrm>
              <a:off x="-763449" y="-1473624"/>
              <a:ext cx="2215557" cy="2039425"/>
            </a:xfrm>
            <a:custGeom>
              <a:avLst/>
              <a:gdLst/>
              <a:ahLst/>
              <a:cxnLst/>
              <a:rect l="l" t="t" r="r" b="b"/>
              <a:pathLst>
                <a:path w="72392" h="66637" extrusionOk="0">
                  <a:moveTo>
                    <a:pt x="37426" y="0"/>
                  </a:moveTo>
                  <a:cubicBezTo>
                    <a:pt x="31313" y="1398"/>
                    <a:pt x="24696" y="5032"/>
                    <a:pt x="19832" y="10083"/>
                  </a:cubicBezTo>
                  <a:cubicBezTo>
                    <a:pt x="12283" y="17949"/>
                    <a:pt x="8686" y="27268"/>
                    <a:pt x="9170" y="34798"/>
                  </a:cubicBezTo>
                  <a:cubicBezTo>
                    <a:pt x="9264" y="36214"/>
                    <a:pt x="8667" y="37854"/>
                    <a:pt x="7549" y="39289"/>
                  </a:cubicBezTo>
                  <a:lnTo>
                    <a:pt x="7381" y="39513"/>
                  </a:lnTo>
                  <a:cubicBezTo>
                    <a:pt x="94" y="49037"/>
                    <a:pt x="0" y="60258"/>
                    <a:pt x="6971" y="64377"/>
                  </a:cubicBezTo>
                  <a:cubicBezTo>
                    <a:pt x="9409" y="65824"/>
                    <a:pt x="12039" y="66636"/>
                    <a:pt x="14745" y="66636"/>
                  </a:cubicBezTo>
                  <a:cubicBezTo>
                    <a:pt x="19426" y="66636"/>
                    <a:pt x="24336" y="64206"/>
                    <a:pt x="28871" y="58431"/>
                  </a:cubicBezTo>
                  <a:lnTo>
                    <a:pt x="29001" y="58245"/>
                  </a:lnTo>
                  <a:cubicBezTo>
                    <a:pt x="30368" y="56588"/>
                    <a:pt x="32188" y="55669"/>
                    <a:pt x="33725" y="55669"/>
                  </a:cubicBezTo>
                  <a:cubicBezTo>
                    <a:pt x="34452" y="55669"/>
                    <a:pt x="35116" y="55875"/>
                    <a:pt x="35637" y="56306"/>
                  </a:cubicBezTo>
                  <a:cubicBezTo>
                    <a:pt x="35972" y="56604"/>
                    <a:pt x="36326" y="56865"/>
                    <a:pt x="36699" y="57108"/>
                  </a:cubicBezTo>
                  <a:cubicBezTo>
                    <a:pt x="38801" y="58489"/>
                    <a:pt x="41309" y="59143"/>
                    <a:pt x="44016" y="59143"/>
                  </a:cubicBezTo>
                  <a:cubicBezTo>
                    <a:pt x="51172" y="59143"/>
                    <a:pt x="59718" y="54572"/>
                    <a:pt x="65831" y="46782"/>
                  </a:cubicBezTo>
                  <a:cubicBezTo>
                    <a:pt x="69670" y="41880"/>
                    <a:pt x="71888" y="36512"/>
                    <a:pt x="72391" y="31666"/>
                  </a:cubicBezTo>
                  <a:lnTo>
                    <a:pt x="37426" y="0"/>
                  </a:lnTo>
                  <a:close/>
                </a:path>
              </a:pathLst>
            </a:custGeom>
            <a:solidFill>
              <a:schemeClr val="accent1">
                <a:alpha val="468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" name="Google Shape;555;p24"/>
          <p:cNvGrpSpPr/>
          <p:nvPr/>
        </p:nvGrpSpPr>
        <p:grpSpPr>
          <a:xfrm>
            <a:off x="-312155" y="3702097"/>
            <a:ext cx="3016270" cy="2651622"/>
            <a:chOff x="-312155" y="3702097"/>
            <a:chExt cx="3016270" cy="2651622"/>
          </a:xfrm>
        </p:grpSpPr>
        <p:grpSp>
          <p:nvGrpSpPr>
            <p:cNvPr id="556" name="Google Shape;556;p24"/>
            <p:cNvGrpSpPr/>
            <p:nvPr/>
          </p:nvGrpSpPr>
          <p:grpSpPr>
            <a:xfrm>
              <a:off x="605710" y="4755713"/>
              <a:ext cx="2098406" cy="1598005"/>
              <a:chOff x="813085" y="4755713"/>
              <a:chExt cx="2098406" cy="1598005"/>
            </a:xfrm>
          </p:grpSpPr>
          <p:sp>
            <p:nvSpPr>
              <p:cNvPr id="557" name="Google Shape;557;p24"/>
              <p:cNvSpPr/>
              <p:nvPr/>
            </p:nvSpPr>
            <p:spPr>
              <a:xfrm>
                <a:off x="813085" y="4755713"/>
                <a:ext cx="2098406" cy="1598005"/>
              </a:xfrm>
              <a:custGeom>
                <a:avLst/>
                <a:gdLst/>
                <a:ahLst/>
                <a:cxnLst/>
                <a:rect l="l" t="t" r="r" b="b"/>
                <a:pathLst>
                  <a:path w="77126" h="58734" extrusionOk="0">
                    <a:moveTo>
                      <a:pt x="48466" y="1"/>
                    </a:moveTo>
                    <a:cubicBezTo>
                      <a:pt x="42896" y="1"/>
                      <a:pt x="38070" y="1823"/>
                      <a:pt x="35320" y="5462"/>
                    </a:cubicBezTo>
                    <a:cubicBezTo>
                      <a:pt x="35059" y="5816"/>
                      <a:pt x="34798" y="6170"/>
                      <a:pt x="34593" y="6562"/>
                    </a:cubicBezTo>
                    <a:cubicBezTo>
                      <a:pt x="34014" y="7547"/>
                      <a:pt x="32837" y="8056"/>
                      <a:pt x="31449" y="8056"/>
                    </a:cubicBezTo>
                    <a:cubicBezTo>
                      <a:pt x="30289" y="8056"/>
                      <a:pt x="28982" y="7701"/>
                      <a:pt x="27752" y="6972"/>
                    </a:cubicBezTo>
                    <a:cubicBezTo>
                      <a:pt x="27678" y="6916"/>
                      <a:pt x="27603" y="6878"/>
                      <a:pt x="27566" y="6841"/>
                    </a:cubicBezTo>
                    <a:cubicBezTo>
                      <a:pt x="23433" y="4244"/>
                      <a:pt x="19647" y="3104"/>
                      <a:pt x="16282" y="3104"/>
                    </a:cubicBezTo>
                    <a:cubicBezTo>
                      <a:pt x="11727" y="3104"/>
                      <a:pt x="7945" y="5195"/>
                      <a:pt x="5126" y="8593"/>
                    </a:cubicBezTo>
                    <a:cubicBezTo>
                      <a:pt x="0" y="14762"/>
                      <a:pt x="3840" y="25200"/>
                      <a:pt x="13792" y="31649"/>
                    </a:cubicBezTo>
                    <a:lnTo>
                      <a:pt x="14035" y="31816"/>
                    </a:lnTo>
                    <a:cubicBezTo>
                      <a:pt x="15563" y="32767"/>
                      <a:pt x="16663" y="34109"/>
                      <a:pt x="17054" y="35469"/>
                    </a:cubicBezTo>
                    <a:cubicBezTo>
                      <a:pt x="19104" y="42664"/>
                      <a:pt x="25572" y="50175"/>
                      <a:pt x="35226" y="54984"/>
                    </a:cubicBezTo>
                    <a:cubicBezTo>
                      <a:pt x="40263" y="57487"/>
                      <a:pt x="46067" y="58733"/>
                      <a:pt x="51367" y="58733"/>
                    </a:cubicBezTo>
                    <a:cubicBezTo>
                      <a:pt x="52619" y="58733"/>
                      <a:pt x="53842" y="58664"/>
                      <a:pt x="55020" y="58525"/>
                    </a:cubicBezTo>
                    <a:lnTo>
                      <a:pt x="77125" y="17297"/>
                    </a:lnTo>
                    <a:cubicBezTo>
                      <a:pt x="75019" y="12954"/>
                      <a:pt x="71179" y="8686"/>
                      <a:pt x="65942" y="5387"/>
                    </a:cubicBezTo>
                    <a:cubicBezTo>
                      <a:pt x="60252" y="1795"/>
                      <a:pt x="53992" y="1"/>
                      <a:pt x="484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24"/>
              <p:cNvSpPr/>
              <p:nvPr/>
            </p:nvSpPr>
            <p:spPr>
              <a:xfrm>
                <a:off x="2478345" y="4907939"/>
                <a:ext cx="33475" cy="44725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296" extrusionOk="0">
                    <a:moveTo>
                      <a:pt x="596" y="0"/>
                    </a:moveTo>
                    <a:cubicBezTo>
                      <a:pt x="536" y="0"/>
                      <a:pt x="482" y="37"/>
                      <a:pt x="467" y="98"/>
                    </a:cubicBezTo>
                    <a:lnTo>
                      <a:pt x="56" y="937"/>
                    </a:lnTo>
                    <a:cubicBezTo>
                      <a:pt x="1" y="1049"/>
                      <a:pt x="38" y="1179"/>
                      <a:pt x="150" y="1235"/>
                    </a:cubicBezTo>
                    <a:lnTo>
                      <a:pt x="280" y="1291"/>
                    </a:lnTo>
                    <a:cubicBezTo>
                      <a:pt x="293" y="1294"/>
                      <a:pt x="306" y="1296"/>
                      <a:pt x="318" y="1296"/>
                    </a:cubicBezTo>
                    <a:cubicBezTo>
                      <a:pt x="379" y="1296"/>
                      <a:pt x="436" y="1260"/>
                      <a:pt x="467" y="1198"/>
                    </a:cubicBezTo>
                    <a:lnTo>
                      <a:pt x="895" y="341"/>
                    </a:lnTo>
                    <a:cubicBezTo>
                      <a:pt x="970" y="229"/>
                      <a:pt x="914" y="98"/>
                      <a:pt x="802" y="42"/>
                    </a:cubicBezTo>
                    <a:lnTo>
                      <a:pt x="634" y="5"/>
                    </a:lnTo>
                    <a:cubicBezTo>
                      <a:pt x="621" y="2"/>
                      <a:pt x="609" y="0"/>
                      <a:pt x="5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4"/>
              <p:cNvSpPr/>
              <p:nvPr/>
            </p:nvSpPr>
            <p:spPr>
              <a:xfrm>
                <a:off x="2131666" y="4891858"/>
                <a:ext cx="32854" cy="44759"/>
              </a:xfrm>
              <a:custGeom>
                <a:avLst/>
                <a:gdLst/>
                <a:ahLst/>
                <a:cxnLst/>
                <a:rect l="l" t="t" r="r" b="b"/>
                <a:pathLst>
                  <a:path w="952" h="1297" extrusionOk="0">
                    <a:moveTo>
                      <a:pt x="607" y="0"/>
                    </a:moveTo>
                    <a:cubicBezTo>
                      <a:pt x="535" y="0"/>
                      <a:pt x="479" y="37"/>
                      <a:pt x="448" y="98"/>
                    </a:cubicBezTo>
                    <a:lnTo>
                      <a:pt x="56" y="956"/>
                    </a:lnTo>
                    <a:cubicBezTo>
                      <a:pt x="1" y="1049"/>
                      <a:pt x="38" y="1179"/>
                      <a:pt x="150" y="1235"/>
                    </a:cubicBezTo>
                    <a:lnTo>
                      <a:pt x="280" y="1291"/>
                    </a:lnTo>
                    <a:cubicBezTo>
                      <a:pt x="293" y="1295"/>
                      <a:pt x="307" y="1296"/>
                      <a:pt x="320" y="1296"/>
                    </a:cubicBezTo>
                    <a:cubicBezTo>
                      <a:pt x="380" y="1296"/>
                      <a:pt x="436" y="1263"/>
                      <a:pt x="467" y="1217"/>
                    </a:cubicBezTo>
                    <a:lnTo>
                      <a:pt x="895" y="359"/>
                    </a:lnTo>
                    <a:cubicBezTo>
                      <a:pt x="951" y="229"/>
                      <a:pt x="914" y="98"/>
                      <a:pt x="802" y="43"/>
                    </a:cubicBezTo>
                    <a:lnTo>
                      <a:pt x="653" y="5"/>
                    </a:lnTo>
                    <a:cubicBezTo>
                      <a:pt x="637" y="2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4"/>
              <p:cNvSpPr/>
              <p:nvPr/>
            </p:nvSpPr>
            <p:spPr>
              <a:xfrm>
                <a:off x="2255795" y="4954284"/>
                <a:ext cx="41861" cy="57149"/>
              </a:xfrm>
              <a:custGeom>
                <a:avLst/>
                <a:gdLst/>
                <a:ahLst/>
                <a:cxnLst/>
                <a:rect l="l" t="t" r="r" b="b"/>
                <a:pathLst>
                  <a:path w="1213" h="1656" extrusionOk="0">
                    <a:moveTo>
                      <a:pt x="766" y="1"/>
                    </a:moveTo>
                    <a:cubicBezTo>
                      <a:pt x="686" y="1"/>
                      <a:pt x="611" y="53"/>
                      <a:pt x="579" y="135"/>
                    </a:cubicBezTo>
                    <a:lnTo>
                      <a:pt x="75" y="1216"/>
                    </a:lnTo>
                    <a:cubicBezTo>
                      <a:pt x="1" y="1346"/>
                      <a:pt x="57" y="1514"/>
                      <a:pt x="187" y="1588"/>
                    </a:cubicBezTo>
                    <a:lnTo>
                      <a:pt x="355" y="1644"/>
                    </a:lnTo>
                    <a:cubicBezTo>
                      <a:pt x="375" y="1652"/>
                      <a:pt x="395" y="1656"/>
                      <a:pt x="414" y="1656"/>
                    </a:cubicBezTo>
                    <a:cubicBezTo>
                      <a:pt x="485" y="1656"/>
                      <a:pt x="549" y="1606"/>
                      <a:pt x="579" y="1532"/>
                    </a:cubicBezTo>
                    <a:lnTo>
                      <a:pt x="1138" y="451"/>
                    </a:lnTo>
                    <a:cubicBezTo>
                      <a:pt x="1212" y="302"/>
                      <a:pt x="1156" y="135"/>
                      <a:pt x="1007" y="60"/>
                    </a:cubicBezTo>
                    <a:lnTo>
                      <a:pt x="802" y="4"/>
                    </a:lnTo>
                    <a:cubicBezTo>
                      <a:pt x="790" y="2"/>
                      <a:pt x="778" y="1"/>
                      <a:pt x="7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4"/>
              <p:cNvSpPr/>
              <p:nvPr/>
            </p:nvSpPr>
            <p:spPr>
              <a:xfrm>
                <a:off x="2611481" y="5016675"/>
                <a:ext cx="41861" cy="56907"/>
              </a:xfrm>
              <a:custGeom>
                <a:avLst/>
                <a:gdLst/>
                <a:ahLst/>
                <a:cxnLst/>
                <a:rect l="l" t="t" r="r" b="b"/>
                <a:pathLst>
                  <a:path w="1213" h="1649" extrusionOk="0">
                    <a:moveTo>
                      <a:pt x="766" y="0"/>
                    </a:moveTo>
                    <a:cubicBezTo>
                      <a:pt x="686" y="0"/>
                      <a:pt x="611" y="53"/>
                      <a:pt x="578" y="135"/>
                    </a:cubicBezTo>
                    <a:lnTo>
                      <a:pt x="75" y="1216"/>
                    </a:lnTo>
                    <a:cubicBezTo>
                      <a:pt x="1" y="1346"/>
                      <a:pt x="38" y="1514"/>
                      <a:pt x="187" y="1588"/>
                    </a:cubicBezTo>
                    <a:lnTo>
                      <a:pt x="355" y="1644"/>
                    </a:lnTo>
                    <a:cubicBezTo>
                      <a:pt x="370" y="1647"/>
                      <a:pt x="386" y="1649"/>
                      <a:pt x="401" y="1649"/>
                    </a:cubicBezTo>
                    <a:cubicBezTo>
                      <a:pt x="477" y="1649"/>
                      <a:pt x="547" y="1610"/>
                      <a:pt x="578" y="1532"/>
                    </a:cubicBezTo>
                    <a:lnTo>
                      <a:pt x="1138" y="451"/>
                    </a:lnTo>
                    <a:cubicBezTo>
                      <a:pt x="1212" y="302"/>
                      <a:pt x="1156" y="135"/>
                      <a:pt x="1007" y="60"/>
                    </a:cubicBezTo>
                    <a:lnTo>
                      <a:pt x="802" y="4"/>
                    </a:lnTo>
                    <a:cubicBezTo>
                      <a:pt x="790" y="2"/>
                      <a:pt x="778" y="0"/>
                      <a:pt x="7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24"/>
              <p:cNvSpPr/>
              <p:nvPr/>
            </p:nvSpPr>
            <p:spPr>
              <a:xfrm>
                <a:off x="1934205" y="4864838"/>
                <a:ext cx="42482" cy="56665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1642" extrusionOk="0">
                    <a:moveTo>
                      <a:pt x="774" y="1"/>
                    </a:moveTo>
                    <a:cubicBezTo>
                      <a:pt x="698" y="1"/>
                      <a:pt x="628" y="40"/>
                      <a:pt x="597" y="117"/>
                    </a:cubicBezTo>
                    <a:lnTo>
                      <a:pt x="75" y="1198"/>
                    </a:lnTo>
                    <a:cubicBezTo>
                      <a:pt x="1" y="1329"/>
                      <a:pt x="57" y="1496"/>
                      <a:pt x="187" y="1571"/>
                    </a:cubicBezTo>
                    <a:lnTo>
                      <a:pt x="355" y="1627"/>
                    </a:lnTo>
                    <a:cubicBezTo>
                      <a:pt x="379" y="1637"/>
                      <a:pt x="404" y="1641"/>
                      <a:pt x="429" y="1641"/>
                    </a:cubicBezTo>
                    <a:cubicBezTo>
                      <a:pt x="501" y="1641"/>
                      <a:pt x="569" y="1603"/>
                      <a:pt x="597" y="1534"/>
                    </a:cubicBezTo>
                    <a:lnTo>
                      <a:pt x="1138" y="453"/>
                    </a:lnTo>
                    <a:cubicBezTo>
                      <a:pt x="1231" y="304"/>
                      <a:pt x="1156" y="117"/>
                      <a:pt x="1007" y="61"/>
                    </a:cubicBezTo>
                    <a:lnTo>
                      <a:pt x="821" y="5"/>
                    </a:lnTo>
                    <a:cubicBezTo>
                      <a:pt x="805" y="2"/>
                      <a:pt x="790" y="1"/>
                      <a:pt x="7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24"/>
              <p:cNvSpPr/>
              <p:nvPr/>
            </p:nvSpPr>
            <p:spPr>
              <a:xfrm>
                <a:off x="2004949" y="5062295"/>
                <a:ext cx="42482" cy="56562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1639" extrusionOk="0">
                    <a:moveTo>
                      <a:pt x="775" y="1"/>
                    </a:moveTo>
                    <a:cubicBezTo>
                      <a:pt x="698" y="1"/>
                      <a:pt x="628" y="40"/>
                      <a:pt x="597" y="117"/>
                    </a:cubicBezTo>
                    <a:lnTo>
                      <a:pt x="75" y="1198"/>
                    </a:lnTo>
                    <a:cubicBezTo>
                      <a:pt x="1" y="1329"/>
                      <a:pt x="57" y="1496"/>
                      <a:pt x="206" y="1571"/>
                    </a:cubicBezTo>
                    <a:lnTo>
                      <a:pt x="355" y="1627"/>
                    </a:lnTo>
                    <a:cubicBezTo>
                      <a:pt x="375" y="1635"/>
                      <a:pt x="397" y="1639"/>
                      <a:pt x="418" y="1639"/>
                    </a:cubicBezTo>
                    <a:cubicBezTo>
                      <a:pt x="494" y="1639"/>
                      <a:pt x="568" y="1592"/>
                      <a:pt x="597" y="1534"/>
                    </a:cubicBezTo>
                    <a:lnTo>
                      <a:pt x="1138" y="434"/>
                    </a:lnTo>
                    <a:cubicBezTo>
                      <a:pt x="1231" y="304"/>
                      <a:pt x="1156" y="117"/>
                      <a:pt x="1007" y="61"/>
                    </a:cubicBezTo>
                    <a:lnTo>
                      <a:pt x="821" y="5"/>
                    </a:lnTo>
                    <a:cubicBezTo>
                      <a:pt x="805" y="2"/>
                      <a:pt x="790" y="1"/>
                      <a:pt x="7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4" name="Google Shape;564;p24"/>
            <p:cNvGrpSpPr/>
            <p:nvPr/>
          </p:nvGrpSpPr>
          <p:grpSpPr>
            <a:xfrm rot="-864771">
              <a:off x="-128891" y="3934489"/>
              <a:ext cx="2086861" cy="1736423"/>
              <a:chOff x="-128999" y="3934720"/>
              <a:chExt cx="2086920" cy="1736472"/>
            </a:xfrm>
          </p:grpSpPr>
          <p:sp>
            <p:nvSpPr>
              <p:cNvPr id="565" name="Google Shape;565;p24"/>
              <p:cNvSpPr/>
              <p:nvPr/>
            </p:nvSpPr>
            <p:spPr>
              <a:xfrm>
                <a:off x="-128999" y="3934720"/>
                <a:ext cx="2086920" cy="1736472"/>
              </a:xfrm>
              <a:custGeom>
                <a:avLst/>
                <a:gdLst/>
                <a:ahLst/>
                <a:cxnLst/>
                <a:rect l="l" t="t" r="r" b="b"/>
                <a:pathLst>
                  <a:path w="70025" h="58266" extrusionOk="0">
                    <a:moveTo>
                      <a:pt x="18874" y="0"/>
                    </a:moveTo>
                    <a:cubicBezTo>
                      <a:pt x="17710" y="0"/>
                      <a:pt x="16530" y="55"/>
                      <a:pt x="15340" y="169"/>
                    </a:cubicBezTo>
                    <a:cubicBezTo>
                      <a:pt x="9171" y="766"/>
                      <a:pt x="3822" y="2835"/>
                      <a:pt x="1" y="5779"/>
                    </a:cubicBezTo>
                    <a:lnTo>
                      <a:pt x="1212" y="52543"/>
                    </a:lnTo>
                    <a:cubicBezTo>
                      <a:pt x="6394" y="55972"/>
                      <a:pt x="13514" y="58246"/>
                      <a:pt x="20484" y="58265"/>
                    </a:cubicBezTo>
                    <a:cubicBezTo>
                      <a:pt x="20562" y="58265"/>
                      <a:pt x="20641" y="58265"/>
                      <a:pt x="20719" y="58265"/>
                    </a:cubicBezTo>
                    <a:cubicBezTo>
                      <a:pt x="31390" y="58265"/>
                      <a:pt x="40445" y="54478"/>
                      <a:pt x="45497" y="49002"/>
                    </a:cubicBezTo>
                    <a:cubicBezTo>
                      <a:pt x="46447" y="47976"/>
                      <a:pt x="48031" y="47287"/>
                      <a:pt x="49821" y="47100"/>
                    </a:cubicBezTo>
                    <a:lnTo>
                      <a:pt x="50100" y="47063"/>
                    </a:lnTo>
                    <a:cubicBezTo>
                      <a:pt x="61898" y="45777"/>
                      <a:pt x="70025" y="38191"/>
                      <a:pt x="68217" y="30363"/>
                    </a:cubicBezTo>
                    <a:cubicBezTo>
                      <a:pt x="66652" y="23546"/>
                      <a:pt x="61444" y="18573"/>
                      <a:pt x="51855" y="18573"/>
                    </a:cubicBezTo>
                    <a:cubicBezTo>
                      <a:pt x="50932" y="18573"/>
                      <a:pt x="49968" y="18619"/>
                      <a:pt x="48963" y="18714"/>
                    </a:cubicBezTo>
                    <a:lnTo>
                      <a:pt x="48740" y="18733"/>
                    </a:lnTo>
                    <a:cubicBezTo>
                      <a:pt x="48541" y="18747"/>
                      <a:pt x="48343" y="18754"/>
                      <a:pt x="48148" y="18754"/>
                    </a:cubicBezTo>
                    <a:cubicBezTo>
                      <a:pt x="45294" y="18754"/>
                      <a:pt x="42936" y="17259"/>
                      <a:pt x="42831" y="15322"/>
                    </a:cubicBezTo>
                    <a:cubicBezTo>
                      <a:pt x="42794" y="14875"/>
                      <a:pt x="42738" y="14446"/>
                      <a:pt x="42664" y="13999"/>
                    </a:cubicBezTo>
                    <a:cubicBezTo>
                      <a:pt x="41169" y="5861"/>
                      <a:pt x="30863" y="0"/>
                      <a:pt x="188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4"/>
              <p:cNvSpPr/>
              <p:nvPr/>
            </p:nvSpPr>
            <p:spPr>
              <a:xfrm>
                <a:off x="354813" y="4634060"/>
                <a:ext cx="106127" cy="143618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4819" extrusionOk="0">
                    <a:moveTo>
                      <a:pt x="1338" y="1"/>
                    </a:moveTo>
                    <a:cubicBezTo>
                      <a:pt x="1290" y="1"/>
                      <a:pt x="1242" y="7"/>
                      <a:pt x="1194" y="20"/>
                    </a:cubicBezTo>
                    <a:lnTo>
                      <a:pt x="616" y="169"/>
                    </a:lnTo>
                    <a:cubicBezTo>
                      <a:pt x="206" y="299"/>
                      <a:pt x="1" y="858"/>
                      <a:pt x="243" y="1306"/>
                    </a:cubicBezTo>
                    <a:lnTo>
                      <a:pt x="1846" y="4474"/>
                    </a:lnTo>
                    <a:cubicBezTo>
                      <a:pt x="1935" y="4682"/>
                      <a:pt x="2154" y="4819"/>
                      <a:pt x="2381" y="4819"/>
                    </a:cubicBezTo>
                    <a:cubicBezTo>
                      <a:pt x="2439" y="4819"/>
                      <a:pt x="2497" y="4810"/>
                      <a:pt x="2554" y="4791"/>
                    </a:cubicBezTo>
                    <a:lnTo>
                      <a:pt x="3020" y="4605"/>
                    </a:lnTo>
                    <a:cubicBezTo>
                      <a:pt x="3393" y="4456"/>
                      <a:pt x="3561" y="3915"/>
                      <a:pt x="3356" y="3505"/>
                    </a:cubicBezTo>
                    <a:lnTo>
                      <a:pt x="1846" y="374"/>
                    </a:lnTo>
                    <a:cubicBezTo>
                      <a:pt x="1769" y="143"/>
                      <a:pt x="1564" y="1"/>
                      <a:pt x="13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24"/>
              <p:cNvSpPr/>
              <p:nvPr/>
            </p:nvSpPr>
            <p:spPr>
              <a:xfrm>
                <a:off x="1635154" y="4769273"/>
                <a:ext cx="106127" cy="143678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4821" extrusionOk="0">
                    <a:moveTo>
                      <a:pt x="1294" y="0"/>
                    </a:moveTo>
                    <a:cubicBezTo>
                      <a:pt x="1254" y="0"/>
                      <a:pt x="1214" y="4"/>
                      <a:pt x="1175" y="12"/>
                    </a:cubicBezTo>
                    <a:lnTo>
                      <a:pt x="597" y="180"/>
                    </a:lnTo>
                    <a:cubicBezTo>
                      <a:pt x="206" y="291"/>
                      <a:pt x="1" y="869"/>
                      <a:pt x="224" y="1316"/>
                    </a:cubicBezTo>
                    <a:lnTo>
                      <a:pt x="1846" y="4466"/>
                    </a:lnTo>
                    <a:cubicBezTo>
                      <a:pt x="1932" y="4682"/>
                      <a:pt x="2130" y="4821"/>
                      <a:pt x="2344" y="4821"/>
                    </a:cubicBezTo>
                    <a:cubicBezTo>
                      <a:pt x="2408" y="4821"/>
                      <a:pt x="2472" y="4809"/>
                      <a:pt x="2536" y="4783"/>
                    </a:cubicBezTo>
                    <a:lnTo>
                      <a:pt x="3020" y="4615"/>
                    </a:lnTo>
                    <a:cubicBezTo>
                      <a:pt x="3393" y="4466"/>
                      <a:pt x="3561" y="3926"/>
                      <a:pt x="3356" y="3516"/>
                    </a:cubicBezTo>
                    <a:lnTo>
                      <a:pt x="1846" y="366"/>
                    </a:lnTo>
                    <a:cubicBezTo>
                      <a:pt x="1766" y="142"/>
                      <a:pt x="1534" y="0"/>
                      <a:pt x="12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24"/>
              <p:cNvSpPr/>
              <p:nvPr/>
            </p:nvSpPr>
            <p:spPr>
              <a:xfrm>
                <a:off x="532555" y="4099377"/>
                <a:ext cx="106127" cy="143469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4814" extrusionOk="0">
                    <a:moveTo>
                      <a:pt x="1306" y="0"/>
                    </a:moveTo>
                    <a:cubicBezTo>
                      <a:pt x="1268" y="0"/>
                      <a:pt x="1231" y="4"/>
                      <a:pt x="1194" y="12"/>
                    </a:cubicBezTo>
                    <a:lnTo>
                      <a:pt x="597" y="180"/>
                    </a:lnTo>
                    <a:cubicBezTo>
                      <a:pt x="206" y="292"/>
                      <a:pt x="1" y="869"/>
                      <a:pt x="225" y="1298"/>
                    </a:cubicBezTo>
                    <a:lnTo>
                      <a:pt x="1846" y="4467"/>
                    </a:lnTo>
                    <a:cubicBezTo>
                      <a:pt x="1934" y="4686"/>
                      <a:pt x="2136" y="4813"/>
                      <a:pt x="2354" y="4813"/>
                    </a:cubicBezTo>
                    <a:cubicBezTo>
                      <a:pt x="2414" y="4813"/>
                      <a:pt x="2475" y="4804"/>
                      <a:pt x="2536" y="4783"/>
                    </a:cubicBezTo>
                    <a:lnTo>
                      <a:pt x="3020" y="4597"/>
                    </a:lnTo>
                    <a:cubicBezTo>
                      <a:pt x="3393" y="4467"/>
                      <a:pt x="3561" y="3926"/>
                      <a:pt x="3356" y="3516"/>
                    </a:cubicBezTo>
                    <a:lnTo>
                      <a:pt x="1846" y="366"/>
                    </a:lnTo>
                    <a:cubicBezTo>
                      <a:pt x="1766" y="142"/>
                      <a:pt x="1535" y="0"/>
                      <a:pt x="13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4"/>
              <p:cNvSpPr/>
              <p:nvPr/>
            </p:nvSpPr>
            <p:spPr>
              <a:xfrm>
                <a:off x="814754" y="4765697"/>
                <a:ext cx="106663" cy="143708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4822" extrusionOk="0">
                    <a:moveTo>
                      <a:pt x="1337" y="1"/>
                    </a:moveTo>
                    <a:cubicBezTo>
                      <a:pt x="1290" y="1"/>
                      <a:pt x="1241" y="7"/>
                      <a:pt x="1193" y="20"/>
                    </a:cubicBezTo>
                    <a:lnTo>
                      <a:pt x="615" y="188"/>
                    </a:lnTo>
                    <a:cubicBezTo>
                      <a:pt x="205" y="300"/>
                      <a:pt x="0" y="877"/>
                      <a:pt x="242" y="1306"/>
                    </a:cubicBezTo>
                    <a:lnTo>
                      <a:pt x="1845" y="4475"/>
                    </a:lnTo>
                    <a:cubicBezTo>
                      <a:pt x="1933" y="4694"/>
                      <a:pt x="2147" y="4821"/>
                      <a:pt x="2369" y="4821"/>
                    </a:cubicBezTo>
                    <a:cubicBezTo>
                      <a:pt x="2431" y="4821"/>
                      <a:pt x="2493" y="4812"/>
                      <a:pt x="2554" y="4791"/>
                    </a:cubicBezTo>
                    <a:lnTo>
                      <a:pt x="3038" y="4605"/>
                    </a:lnTo>
                    <a:cubicBezTo>
                      <a:pt x="3411" y="4475"/>
                      <a:pt x="3579" y="3934"/>
                      <a:pt x="3374" y="3524"/>
                    </a:cubicBezTo>
                    <a:lnTo>
                      <a:pt x="1864" y="374"/>
                    </a:lnTo>
                    <a:cubicBezTo>
                      <a:pt x="1771" y="143"/>
                      <a:pt x="1564" y="1"/>
                      <a:pt x="13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4"/>
              <p:cNvSpPr/>
              <p:nvPr/>
            </p:nvSpPr>
            <p:spPr>
              <a:xfrm>
                <a:off x="806975" y="4199692"/>
                <a:ext cx="105560" cy="143350"/>
              </a:xfrm>
              <a:custGeom>
                <a:avLst/>
                <a:gdLst/>
                <a:ahLst/>
                <a:cxnLst/>
                <a:rect l="l" t="t" r="r" b="b"/>
                <a:pathLst>
                  <a:path w="3542" h="4810" extrusionOk="0">
                    <a:moveTo>
                      <a:pt x="1311" y="0"/>
                    </a:moveTo>
                    <a:cubicBezTo>
                      <a:pt x="1266" y="0"/>
                      <a:pt x="1220" y="7"/>
                      <a:pt x="1174" y="20"/>
                    </a:cubicBezTo>
                    <a:lnTo>
                      <a:pt x="597" y="187"/>
                    </a:lnTo>
                    <a:cubicBezTo>
                      <a:pt x="187" y="299"/>
                      <a:pt x="0" y="877"/>
                      <a:pt x="205" y="1306"/>
                    </a:cubicBezTo>
                    <a:lnTo>
                      <a:pt x="1808" y="4456"/>
                    </a:lnTo>
                    <a:cubicBezTo>
                      <a:pt x="1894" y="4672"/>
                      <a:pt x="2103" y="4810"/>
                      <a:pt x="2323" y="4810"/>
                    </a:cubicBezTo>
                    <a:cubicBezTo>
                      <a:pt x="2387" y="4810"/>
                      <a:pt x="2453" y="4798"/>
                      <a:pt x="2516" y="4772"/>
                    </a:cubicBezTo>
                    <a:lnTo>
                      <a:pt x="2982" y="4605"/>
                    </a:lnTo>
                    <a:cubicBezTo>
                      <a:pt x="3355" y="4456"/>
                      <a:pt x="3541" y="3915"/>
                      <a:pt x="3336" y="3505"/>
                    </a:cubicBezTo>
                    <a:lnTo>
                      <a:pt x="1827" y="355"/>
                    </a:lnTo>
                    <a:cubicBezTo>
                      <a:pt x="1734" y="140"/>
                      <a:pt x="1528" y="0"/>
                      <a:pt x="13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4"/>
              <p:cNvSpPr/>
              <p:nvPr/>
            </p:nvSpPr>
            <p:spPr>
              <a:xfrm>
                <a:off x="1314093" y="4644283"/>
                <a:ext cx="105590" cy="143678"/>
              </a:xfrm>
              <a:custGeom>
                <a:avLst/>
                <a:gdLst/>
                <a:ahLst/>
                <a:cxnLst/>
                <a:rect l="l" t="t" r="r" b="b"/>
                <a:pathLst>
                  <a:path w="3543" h="4821" extrusionOk="0">
                    <a:moveTo>
                      <a:pt x="1293" y="1"/>
                    </a:moveTo>
                    <a:cubicBezTo>
                      <a:pt x="1254" y="1"/>
                      <a:pt x="1214" y="4"/>
                      <a:pt x="1175" y="12"/>
                    </a:cubicBezTo>
                    <a:lnTo>
                      <a:pt x="597" y="180"/>
                    </a:lnTo>
                    <a:cubicBezTo>
                      <a:pt x="187" y="292"/>
                      <a:pt x="1" y="870"/>
                      <a:pt x="224" y="1317"/>
                    </a:cubicBezTo>
                    <a:lnTo>
                      <a:pt x="1846" y="4467"/>
                    </a:lnTo>
                    <a:cubicBezTo>
                      <a:pt x="1918" y="4683"/>
                      <a:pt x="2124" y="4821"/>
                      <a:pt x="2342" y="4821"/>
                    </a:cubicBezTo>
                    <a:cubicBezTo>
                      <a:pt x="2407" y="4821"/>
                      <a:pt x="2472" y="4809"/>
                      <a:pt x="2536" y="4784"/>
                    </a:cubicBezTo>
                    <a:lnTo>
                      <a:pt x="3002" y="4616"/>
                    </a:lnTo>
                    <a:cubicBezTo>
                      <a:pt x="3374" y="4467"/>
                      <a:pt x="3542" y="3926"/>
                      <a:pt x="3337" y="3516"/>
                    </a:cubicBezTo>
                    <a:lnTo>
                      <a:pt x="1827" y="366"/>
                    </a:lnTo>
                    <a:cubicBezTo>
                      <a:pt x="1747" y="142"/>
                      <a:pt x="1530" y="1"/>
                      <a:pt x="1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24"/>
              <p:cNvSpPr/>
              <p:nvPr/>
            </p:nvSpPr>
            <p:spPr>
              <a:xfrm>
                <a:off x="1084704" y="4599728"/>
                <a:ext cx="71109" cy="95398"/>
              </a:xfrm>
              <a:custGeom>
                <a:avLst/>
                <a:gdLst/>
                <a:ahLst/>
                <a:cxnLst/>
                <a:rect l="l" t="t" r="r" b="b"/>
                <a:pathLst>
                  <a:path w="2386" h="3201" extrusionOk="0">
                    <a:moveTo>
                      <a:pt x="893" y="0"/>
                    </a:moveTo>
                    <a:cubicBezTo>
                      <a:pt x="856" y="0"/>
                      <a:pt x="819" y="5"/>
                      <a:pt x="783" y="16"/>
                    </a:cubicBezTo>
                    <a:lnTo>
                      <a:pt x="410" y="128"/>
                    </a:lnTo>
                    <a:cubicBezTo>
                      <a:pt x="112" y="258"/>
                      <a:pt x="0" y="594"/>
                      <a:pt x="149" y="874"/>
                    </a:cubicBezTo>
                    <a:lnTo>
                      <a:pt x="1230" y="2961"/>
                    </a:lnTo>
                    <a:cubicBezTo>
                      <a:pt x="1290" y="3111"/>
                      <a:pt x="1435" y="3201"/>
                      <a:pt x="1587" y="3201"/>
                    </a:cubicBezTo>
                    <a:cubicBezTo>
                      <a:pt x="1623" y="3201"/>
                      <a:pt x="1660" y="3196"/>
                      <a:pt x="1696" y="3185"/>
                    </a:cubicBezTo>
                    <a:lnTo>
                      <a:pt x="2013" y="3054"/>
                    </a:lnTo>
                    <a:cubicBezTo>
                      <a:pt x="2274" y="2924"/>
                      <a:pt x="2386" y="2588"/>
                      <a:pt x="2255" y="2327"/>
                    </a:cubicBezTo>
                    <a:lnTo>
                      <a:pt x="1249" y="240"/>
                    </a:lnTo>
                    <a:cubicBezTo>
                      <a:pt x="1189" y="90"/>
                      <a:pt x="1044" y="0"/>
                      <a:pt x="8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24"/>
              <p:cNvSpPr/>
              <p:nvPr/>
            </p:nvSpPr>
            <p:spPr>
              <a:xfrm>
                <a:off x="1480748" y="4989095"/>
                <a:ext cx="71109" cy="95428"/>
              </a:xfrm>
              <a:custGeom>
                <a:avLst/>
                <a:gdLst/>
                <a:ahLst/>
                <a:cxnLst/>
                <a:rect l="l" t="t" r="r" b="b"/>
                <a:pathLst>
                  <a:path w="2386" h="3202" extrusionOk="0">
                    <a:moveTo>
                      <a:pt x="911" y="0"/>
                    </a:moveTo>
                    <a:cubicBezTo>
                      <a:pt x="875" y="0"/>
                      <a:pt x="839" y="6"/>
                      <a:pt x="802" y="17"/>
                    </a:cubicBezTo>
                    <a:lnTo>
                      <a:pt x="410" y="110"/>
                    </a:lnTo>
                    <a:cubicBezTo>
                      <a:pt x="112" y="240"/>
                      <a:pt x="0" y="594"/>
                      <a:pt x="149" y="874"/>
                    </a:cubicBezTo>
                    <a:lnTo>
                      <a:pt x="1230" y="2961"/>
                    </a:lnTo>
                    <a:cubicBezTo>
                      <a:pt x="1290" y="3112"/>
                      <a:pt x="1435" y="3201"/>
                      <a:pt x="1587" y="3201"/>
                    </a:cubicBezTo>
                    <a:cubicBezTo>
                      <a:pt x="1623" y="3201"/>
                      <a:pt x="1660" y="3196"/>
                      <a:pt x="1696" y="3185"/>
                    </a:cubicBezTo>
                    <a:lnTo>
                      <a:pt x="2013" y="3055"/>
                    </a:lnTo>
                    <a:cubicBezTo>
                      <a:pt x="2274" y="2924"/>
                      <a:pt x="2386" y="2589"/>
                      <a:pt x="2256" y="2328"/>
                    </a:cubicBezTo>
                    <a:lnTo>
                      <a:pt x="1249" y="222"/>
                    </a:lnTo>
                    <a:cubicBezTo>
                      <a:pt x="1189" y="87"/>
                      <a:pt x="1057" y="0"/>
                      <a:pt x="9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24"/>
              <p:cNvSpPr/>
              <p:nvPr/>
            </p:nvSpPr>
            <p:spPr>
              <a:xfrm>
                <a:off x="1076359" y="4906334"/>
                <a:ext cx="70572" cy="95696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3211" extrusionOk="0">
                    <a:moveTo>
                      <a:pt x="891" y="0"/>
                    </a:moveTo>
                    <a:cubicBezTo>
                      <a:pt x="856" y="0"/>
                      <a:pt x="820" y="6"/>
                      <a:pt x="783" y="16"/>
                    </a:cubicBezTo>
                    <a:lnTo>
                      <a:pt x="392" y="128"/>
                    </a:lnTo>
                    <a:cubicBezTo>
                      <a:pt x="113" y="240"/>
                      <a:pt x="1" y="594"/>
                      <a:pt x="150" y="874"/>
                    </a:cubicBezTo>
                    <a:lnTo>
                      <a:pt x="1231" y="2980"/>
                    </a:lnTo>
                    <a:cubicBezTo>
                      <a:pt x="1274" y="3123"/>
                      <a:pt x="1404" y="3211"/>
                      <a:pt x="1554" y="3211"/>
                    </a:cubicBezTo>
                    <a:cubicBezTo>
                      <a:pt x="1601" y="3211"/>
                      <a:pt x="1649" y="3202"/>
                      <a:pt x="1697" y="3185"/>
                    </a:cubicBezTo>
                    <a:lnTo>
                      <a:pt x="2014" y="3073"/>
                    </a:lnTo>
                    <a:cubicBezTo>
                      <a:pt x="2275" y="2924"/>
                      <a:pt x="2368" y="2607"/>
                      <a:pt x="2237" y="2346"/>
                    </a:cubicBezTo>
                    <a:lnTo>
                      <a:pt x="1231" y="240"/>
                    </a:lnTo>
                    <a:cubicBezTo>
                      <a:pt x="1171" y="90"/>
                      <a:pt x="1038" y="0"/>
                      <a:pt x="8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4"/>
              <p:cNvSpPr/>
              <p:nvPr/>
            </p:nvSpPr>
            <p:spPr>
              <a:xfrm>
                <a:off x="631439" y="4970767"/>
                <a:ext cx="70572" cy="95428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3202" extrusionOk="0">
                    <a:moveTo>
                      <a:pt x="891" y="0"/>
                    </a:moveTo>
                    <a:cubicBezTo>
                      <a:pt x="856" y="0"/>
                      <a:pt x="820" y="6"/>
                      <a:pt x="783" y="17"/>
                    </a:cubicBezTo>
                    <a:lnTo>
                      <a:pt x="392" y="128"/>
                    </a:lnTo>
                    <a:cubicBezTo>
                      <a:pt x="112" y="259"/>
                      <a:pt x="0" y="594"/>
                      <a:pt x="150" y="874"/>
                    </a:cubicBezTo>
                    <a:lnTo>
                      <a:pt x="1212" y="2980"/>
                    </a:lnTo>
                    <a:cubicBezTo>
                      <a:pt x="1272" y="3115"/>
                      <a:pt x="1416" y="3201"/>
                      <a:pt x="1567" y="3201"/>
                    </a:cubicBezTo>
                    <a:cubicBezTo>
                      <a:pt x="1604" y="3201"/>
                      <a:pt x="1641" y="3196"/>
                      <a:pt x="1678" y="3185"/>
                    </a:cubicBezTo>
                    <a:lnTo>
                      <a:pt x="2013" y="3055"/>
                    </a:lnTo>
                    <a:cubicBezTo>
                      <a:pt x="2274" y="2924"/>
                      <a:pt x="2368" y="2589"/>
                      <a:pt x="2237" y="2328"/>
                    </a:cubicBezTo>
                    <a:lnTo>
                      <a:pt x="1231" y="240"/>
                    </a:lnTo>
                    <a:cubicBezTo>
                      <a:pt x="1171" y="90"/>
                      <a:pt x="1038" y="0"/>
                      <a:pt x="8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4"/>
              <p:cNvSpPr/>
              <p:nvPr/>
            </p:nvSpPr>
            <p:spPr>
              <a:xfrm>
                <a:off x="363694" y="4347780"/>
                <a:ext cx="71139" cy="9545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3203" extrusionOk="0">
                    <a:moveTo>
                      <a:pt x="866" y="0"/>
                    </a:moveTo>
                    <a:cubicBezTo>
                      <a:pt x="839" y="0"/>
                      <a:pt x="811" y="3"/>
                      <a:pt x="784" y="8"/>
                    </a:cubicBezTo>
                    <a:lnTo>
                      <a:pt x="392" y="139"/>
                    </a:lnTo>
                    <a:cubicBezTo>
                      <a:pt x="113" y="251"/>
                      <a:pt x="1" y="605"/>
                      <a:pt x="150" y="884"/>
                    </a:cubicBezTo>
                    <a:lnTo>
                      <a:pt x="1231" y="2972"/>
                    </a:lnTo>
                    <a:cubicBezTo>
                      <a:pt x="1274" y="3115"/>
                      <a:pt x="1404" y="3203"/>
                      <a:pt x="1555" y="3203"/>
                    </a:cubicBezTo>
                    <a:cubicBezTo>
                      <a:pt x="1601" y="3203"/>
                      <a:pt x="1649" y="3194"/>
                      <a:pt x="1697" y="3177"/>
                    </a:cubicBezTo>
                    <a:lnTo>
                      <a:pt x="2014" y="3065"/>
                    </a:lnTo>
                    <a:cubicBezTo>
                      <a:pt x="2275" y="2935"/>
                      <a:pt x="2387" y="2599"/>
                      <a:pt x="2237" y="2338"/>
                    </a:cubicBezTo>
                    <a:lnTo>
                      <a:pt x="1231" y="232"/>
                    </a:lnTo>
                    <a:cubicBezTo>
                      <a:pt x="1167" y="89"/>
                      <a:pt x="1023" y="0"/>
                      <a:pt x="8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24"/>
              <p:cNvSpPr/>
              <p:nvPr/>
            </p:nvSpPr>
            <p:spPr>
              <a:xfrm>
                <a:off x="635880" y="4518308"/>
                <a:ext cx="70036" cy="95726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3212" extrusionOk="0">
                    <a:moveTo>
                      <a:pt x="865" y="0"/>
                    </a:moveTo>
                    <a:cubicBezTo>
                      <a:pt x="838" y="0"/>
                      <a:pt x="811" y="3"/>
                      <a:pt x="783" y="8"/>
                    </a:cubicBezTo>
                    <a:lnTo>
                      <a:pt x="392" y="120"/>
                    </a:lnTo>
                    <a:cubicBezTo>
                      <a:pt x="112" y="251"/>
                      <a:pt x="1" y="586"/>
                      <a:pt x="150" y="866"/>
                    </a:cubicBezTo>
                    <a:lnTo>
                      <a:pt x="1193" y="2972"/>
                    </a:lnTo>
                    <a:cubicBezTo>
                      <a:pt x="1253" y="3122"/>
                      <a:pt x="1398" y="3212"/>
                      <a:pt x="1550" y="3212"/>
                    </a:cubicBezTo>
                    <a:cubicBezTo>
                      <a:pt x="1586" y="3212"/>
                      <a:pt x="1623" y="3206"/>
                      <a:pt x="1659" y="3195"/>
                    </a:cubicBezTo>
                    <a:lnTo>
                      <a:pt x="1995" y="3065"/>
                    </a:lnTo>
                    <a:cubicBezTo>
                      <a:pt x="2256" y="2935"/>
                      <a:pt x="2349" y="2599"/>
                      <a:pt x="2219" y="2338"/>
                    </a:cubicBezTo>
                    <a:lnTo>
                      <a:pt x="1212" y="251"/>
                    </a:lnTo>
                    <a:cubicBezTo>
                      <a:pt x="1164" y="91"/>
                      <a:pt x="1021" y="0"/>
                      <a:pt x="8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24"/>
              <p:cNvSpPr/>
              <p:nvPr/>
            </p:nvSpPr>
            <p:spPr>
              <a:xfrm>
                <a:off x="212626" y="4944779"/>
                <a:ext cx="105560" cy="143469"/>
              </a:xfrm>
              <a:custGeom>
                <a:avLst/>
                <a:gdLst/>
                <a:ahLst/>
                <a:cxnLst/>
                <a:rect l="l" t="t" r="r" b="b"/>
                <a:pathLst>
                  <a:path w="3542" h="4814" extrusionOk="0">
                    <a:moveTo>
                      <a:pt x="1292" y="1"/>
                    </a:moveTo>
                    <a:cubicBezTo>
                      <a:pt x="1253" y="1"/>
                      <a:pt x="1214" y="5"/>
                      <a:pt x="1175" y="13"/>
                    </a:cubicBezTo>
                    <a:lnTo>
                      <a:pt x="597" y="180"/>
                    </a:lnTo>
                    <a:cubicBezTo>
                      <a:pt x="187" y="292"/>
                      <a:pt x="0" y="870"/>
                      <a:pt x="224" y="1299"/>
                    </a:cubicBezTo>
                    <a:lnTo>
                      <a:pt x="1845" y="4467"/>
                    </a:lnTo>
                    <a:cubicBezTo>
                      <a:pt x="1933" y="4686"/>
                      <a:pt x="2135" y="4814"/>
                      <a:pt x="2353" y="4814"/>
                    </a:cubicBezTo>
                    <a:cubicBezTo>
                      <a:pt x="2413" y="4814"/>
                      <a:pt x="2475" y="4804"/>
                      <a:pt x="2535" y="4784"/>
                    </a:cubicBezTo>
                    <a:lnTo>
                      <a:pt x="3001" y="4598"/>
                    </a:lnTo>
                    <a:cubicBezTo>
                      <a:pt x="3374" y="4467"/>
                      <a:pt x="3542" y="3927"/>
                      <a:pt x="3337" y="3517"/>
                    </a:cubicBezTo>
                    <a:lnTo>
                      <a:pt x="1827" y="367"/>
                    </a:lnTo>
                    <a:cubicBezTo>
                      <a:pt x="1747" y="142"/>
                      <a:pt x="1529" y="1"/>
                      <a:pt x="12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224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●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○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■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●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○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■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●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○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Didact Gothic"/>
              <a:buChar char="■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5" r:id="rId5"/>
    <p:sldLayoutId id="2147483658" r:id="rId6"/>
    <p:sldLayoutId id="2147483659" r:id="rId7"/>
    <p:sldLayoutId id="2147483661" r:id="rId8"/>
    <p:sldLayoutId id="2147483670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9"/>
          <p:cNvSpPr txBox="1">
            <a:spLocks noGrp="1"/>
          </p:cNvSpPr>
          <p:nvPr>
            <p:ph type="ctrTitle"/>
          </p:nvPr>
        </p:nvSpPr>
        <p:spPr>
          <a:xfrm>
            <a:off x="765114" y="2031302"/>
            <a:ext cx="3806886" cy="89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Parent Pal</a:t>
            </a:r>
            <a:endParaRPr sz="6000" dirty="0"/>
          </a:p>
        </p:txBody>
      </p:sp>
      <p:sp>
        <p:nvSpPr>
          <p:cNvPr id="622" name="Google Shape;622;p29"/>
          <p:cNvSpPr txBox="1">
            <a:spLocks noGrp="1"/>
          </p:cNvSpPr>
          <p:nvPr>
            <p:ph type="subTitle" idx="1"/>
          </p:nvPr>
        </p:nvSpPr>
        <p:spPr>
          <a:xfrm>
            <a:off x="1040949" y="2773966"/>
            <a:ext cx="3255215" cy="71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Parenting Made Easier</a:t>
            </a:r>
            <a:endParaRPr sz="2400" dirty="0"/>
          </a:p>
        </p:txBody>
      </p:sp>
      <p:pic>
        <p:nvPicPr>
          <p:cNvPr id="11" name="Picture 10" descr="A cartoon of a family&#10;&#10;Description automatically generated">
            <a:extLst>
              <a:ext uri="{FF2B5EF4-FFF2-40B4-BE49-F238E27FC236}">
                <a16:creationId xmlns:a16="http://schemas.microsoft.com/office/drawing/2014/main" id="{6013577C-17FF-9313-C76C-38C0B145C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835" y="1029683"/>
            <a:ext cx="3532629" cy="348856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>
          <a:extLst>
            <a:ext uri="{FF2B5EF4-FFF2-40B4-BE49-F238E27FC236}">
              <a16:creationId xmlns:a16="http://schemas.microsoft.com/office/drawing/2014/main" id="{F23DE6CC-A286-8AE9-5337-0A97A0D95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35">
            <a:extLst>
              <a:ext uri="{FF2B5EF4-FFF2-40B4-BE49-F238E27FC236}">
                <a16:creationId xmlns:a16="http://schemas.microsoft.com/office/drawing/2014/main" id="{832A7C30-B1B7-912D-3459-4840B1EB0D08}"/>
              </a:ext>
            </a:extLst>
          </p:cNvPr>
          <p:cNvSpPr/>
          <p:nvPr/>
        </p:nvSpPr>
        <p:spPr>
          <a:xfrm>
            <a:off x="852743" y="726140"/>
            <a:ext cx="7438509" cy="3563471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955;p35">
            <a:extLst>
              <a:ext uri="{FF2B5EF4-FFF2-40B4-BE49-F238E27FC236}">
                <a16:creationId xmlns:a16="http://schemas.microsoft.com/office/drawing/2014/main" id="{48833041-FE45-0D98-A062-250B1265AAE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12880" y="853889"/>
            <a:ext cx="3118234" cy="88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Survey Responses</a:t>
            </a:r>
            <a:endParaRPr sz="3200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BE24436-DEDF-262B-F08F-91A9EA4657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5916983"/>
              </p:ext>
            </p:extLst>
          </p:nvPr>
        </p:nvGraphicFramePr>
        <p:xfrm>
          <a:off x="1688241" y="-3738623"/>
          <a:ext cx="5767509" cy="7789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6DB4BE-78E0-7A91-CEAE-E4040DC1E1F9}"/>
              </a:ext>
            </a:extLst>
          </p:cNvPr>
          <p:cNvSpPr/>
          <p:nvPr/>
        </p:nvSpPr>
        <p:spPr>
          <a:xfrm>
            <a:off x="1487492" y="1611279"/>
            <a:ext cx="616900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800" dirty="0">
                <a:solidFill>
                  <a:schemeClr val="bg2"/>
                </a:solidFill>
                <a:latin typeface="Didact Gothic" panose="00000500000000000000" pitchFamily="2" charset="0"/>
              </a:rPr>
              <a:t>Resources used to obtain information about raising and caring for children</a:t>
            </a:r>
          </a:p>
        </p:txBody>
      </p:sp>
    </p:spTree>
    <p:extLst>
      <p:ext uri="{BB962C8B-B14F-4D97-AF65-F5344CB8AC3E}">
        <p14:creationId xmlns:p14="http://schemas.microsoft.com/office/powerpoint/2010/main" val="3681708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>
          <a:extLst>
            <a:ext uri="{FF2B5EF4-FFF2-40B4-BE49-F238E27FC236}">
              <a16:creationId xmlns:a16="http://schemas.microsoft.com/office/drawing/2014/main" id="{F23DE6CC-A286-8AE9-5337-0A97A0D95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954;p35">
            <a:extLst>
              <a:ext uri="{FF2B5EF4-FFF2-40B4-BE49-F238E27FC236}">
                <a16:creationId xmlns:a16="http://schemas.microsoft.com/office/drawing/2014/main" id="{20464653-9D78-3EFB-7C35-46D07E20BC12}"/>
              </a:ext>
            </a:extLst>
          </p:cNvPr>
          <p:cNvSpPr/>
          <p:nvPr/>
        </p:nvSpPr>
        <p:spPr>
          <a:xfrm>
            <a:off x="4572000" y="2167467"/>
            <a:ext cx="4159685" cy="1005608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954;p35">
            <a:extLst>
              <a:ext uri="{FF2B5EF4-FFF2-40B4-BE49-F238E27FC236}">
                <a16:creationId xmlns:a16="http://schemas.microsoft.com/office/drawing/2014/main" id="{B7BD9AF4-14C9-EA98-7B97-467E4BE974F0}"/>
              </a:ext>
            </a:extLst>
          </p:cNvPr>
          <p:cNvSpPr/>
          <p:nvPr/>
        </p:nvSpPr>
        <p:spPr>
          <a:xfrm>
            <a:off x="302559" y="3035673"/>
            <a:ext cx="4106807" cy="1153085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954;p35">
            <a:extLst>
              <a:ext uri="{FF2B5EF4-FFF2-40B4-BE49-F238E27FC236}">
                <a16:creationId xmlns:a16="http://schemas.microsoft.com/office/drawing/2014/main" id="{B02641A6-D1E1-4C61-BF2B-A8E3EF7BD482}"/>
              </a:ext>
            </a:extLst>
          </p:cNvPr>
          <p:cNvSpPr/>
          <p:nvPr/>
        </p:nvSpPr>
        <p:spPr>
          <a:xfrm>
            <a:off x="302559" y="2107827"/>
            <a:ext cx="4106807" cy="890868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4" name="Google Shape;954;p35">
            <a:extLst>
              <a:ext uri="{FF2B5EF4-FFF2-40B4-BE49-F238E27FC236}">
                <a16:creationId xmlns:a16="http://schemas.microsoft.com/office/drawing/2014/main" id="{832A7C30-B1B7-912D-3459-4840B1EB0D08}"/>
              </a:ext>
            </a:extLst>
          </p:cNvPr>
          <p:cNvSpPr/>
          <p:nvPr/>
        </p:nvSpPr>
        <p:spPr>
          <a:xfrm>
            <a:off x="302559" y="848346"/>
            <a:ext cx="4106807" cy="1222502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6DB4BE-78E0-7A91-CEAE-E4040DC1E1F9}"/>
              </a:ext>
            </a:extLst>
          </p:cNvPr>
          <p:cNvSpPr/>
          <p:nvPr/>
        </p:nvSpPr>
        <p:spPr>
          <a:xfrm>
            <a:off x="1853008" y="1551223"/>
            <a:ext cx="5437977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endParaRPr lang="en-US" sz="1800" dirty="0">
              <a:solidFill>
                <a:schemeClr val="bg2"/>
              </a:solidFill>
              <a:latin typeface="Didact Gothic" panose="00000500000000000000" pitchFamily="2" charset="0"/>
            </a:endParaRPr>
          </a:p>
        </p:txBody>
      </p:sp>
      <p:sp>
        <p:nvSpPr>
          <p:cNvPr id="9" name="Google Shape;955;p35">
            <a:extLst>
              <a:ext uri="{FF2B5EF4-FFF2-40B4-BE49-F238E27FC236}">
                <a16:creationId xmlns:a16="http://schemas.microsoft.com/office/drawing/2014/main" id="{48833041-FE45-0D98-A062-250B1265AAE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62766" y="16200"/>
            <a:ext cx="6068837" cy="88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Some Problems Facing Children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5BCEDE-3185-5D96-A686-9A4377DD0670}"/>
              </a:ext>
            </a:extLst>
          </p:cNvPr>
          <p:cNvSpPr/>
          <p:nvPr/>
        </p:nvSpPr>
        <p:spPr>
          <a:xfrm>
            <a:off x="344163" y="848346"/>
            <a:ext cx="4106807" cy="32316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  <a:latin typeface="Didact Gothic" panose="00000500000000000000" pitchFamily="2" charset="0"/>
              </a:rPr>
              <a:t>Parental Influence and Engagement:</a:t>
            </a: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Lack of sufficient parental attention and time for dialogue.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Parental neglect and negative comparison.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Difficulty in parents understanding their children's needs.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Pressure from parents and their absence in emotional support.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>
              <a:buClr>
                <a:schemeClr val="bg2"/>
              </a:buClr>
            </a:pPr>
            <a:r>
              <a:rPr lang="en-US" sz="1200" b="1" dirty="0">
                <a:solidFill>
                  <a:schemeClr val="bg2"/>
                </a:solidFill>
                <a:latin typeface="Didact Gothic" panose="00000500000000000000" pitchFamily="2" charset="0"/>
              </a:rPr>
              <a:t>Peer and Social Pressures: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Influence of peers and negative friends.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Bullying and peer pressure.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Impact of social media and negative online interactions.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>
              <a:buClr>
                <a:schemeClr val="bg2"/>
              </a:buClr>
            </a:pPr>
            <a:r>
              <a:rPr lang="en-US" sz="1200" b="1" dirty="0">
                <a:solidFill>
                  <a:schemeClr val="bg2"/>
                </a:solidFill>
                <a:latin typeface="Didact Gothic" panose="00000500000000000000" pitchFamily="2" charset="0"/>
              </a:rPr>
              <a:t>Behavioral and Emotional Challenges: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Difficulty in expressing emotions.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Dealing with strong emotions and anger.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Challenges in self-expression and communication with parents.</a:t>
            </a:r>
          </a:p>
        </p:txBody>
      </p:sp>
      <p:sp>
        <p:nvSpPr>
          <p:cNvPr id="11" name="Google Shape;954;p35">
            <a:extLst>
              <a:ext uri="{FF2B5EF4-FFF2-40B4-BE49-F238E27FC236}">
                <a16:creationId xmlns:a16="http://schemas.microsoft.com/office/drawing/2014/main" id="{55D28E61-A7E7-A8C4-78EC-603144566D4D}"/>
              </a:ext>
            </a:extLst>
          </p:cNvPr>
          <p:cNvSpPr/>
          <p:nvPr/>
        </p:nvSpPr>
        <p:spPr>
          <a:xfrm>
            <a:off x="4572000" y="884922"/>
            <a:ext cx="4159685" cy="1209628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D50897-88A2-938D-37A7-763C6EFAE81E}"/>
              </a:ext>
            </a:extLst>
          </p:cNvPr>
          <p:cNvSpPr/>
          <p:nvPr/>
        </p:nvSpPr>
        <p:spPr>
          <a:xfrm>
            <a:off x="4806419" y="864750"/>
            <a:ext cx="3853491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  <a:latin typeface="Didact Gothic" panose="00000500000000000000" pitchFamily="2" charset="0"/>
              </a:rPr>
              <a:t>Cultural and Environmental Factors: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Impact of community and cultural differences.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Negative habits learned from social media and television.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Unhealthy family environment and marital issues affecting children.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r>
              <a:rPr lang="en-US" sz="1200" b="1" dirty="0">
                <a:solidFill>
                  <a:schemeClr val="bg2"/>
                </a:solidFill>
                <a:latin typeface="Didact Gothic" panose="00000500000000000000" pitchFamily="2" charset="0"/>
              </a:rPr>
              <a:t>Education and Values: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Importance of instilling good morals and ethics.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Teaching children right from wrong.</a:t>
            </a: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Challenges in applying learned principles in real-life situations.</a:t>
            </a:r>
          </a:p>
        </p:txBody>
      </p:sp>
    </p:spTree>
    <p:extLst>
      <p:ext uri="{BB962C8B-B14F-4D97-AF65-F5344CB8AC3E}">
        <p14:creationId xmlns:p14="http://schemas.microsoft.com/office/powerpoint/2010/main" val="148933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>
          <a:extLst>
            <a:ext uri="{FF2B5EF4-FFF2-40B4-BE49-F238E27FC236}">
              <a16:creationId xmlns:a16="http://schemas.microsoft.com/office/drawing/2014/main" id="{F23DE6CC-A286-8AE9-5337-0A97A0D95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35">
            <a:extLst>
              <a:ext uri="{FF2B5EF4-FFF2-40B4-BE49-F238E27FC236}">
                <a16:creationId xmlns:a16="http://schemas.microsoft.com/office/drawing/2014/main" id="{832A7C30-B1B7-912D-3459-4840B1EB0D08}"/>
              </a:ext>
            </a:extLst>
          </p:cNvPr>
          <p:cNvSpPr/>
          <p:nvPr/>
        </p:nvSpPr>
        <p:spPr>
          <a:xfrm>
            <a:off x="100091" y="487680"/>
            <a:ext cx="4367405" cy="3747068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6DB4BE-78E0-7A91-CEAE-E4040DC1E1F9}"/>
              </a:ext>
            </a:extLst>
          </p:cNvPr>
          <p:cNvSpPr/>
          <p:nvPr/>
        </p:nvSpPr>
        <p:spPr>
          <a:xfrm>
            <a:off x="1853008" y="1551223"/>
            <a:ext cx="5437977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endParaRPr lang="en-US" sz="1800" dirty="0">
              <a:solidFill>
                <a:schemeClr val="bg2"/>
              </a:solidFill>
              <a:latin typeface="Didact Gothic" panose="00000500000000000000" pitchFamily="2" charset="0"/>
            </a:endParaRPr>
          </a:p>
        </p:txBody>
      </p:sp>
      <p:sp>
        <p:nvSpPr>
          <p:cNvPr id="9" name="Google Shape;955;p35">
            <a:extLst>
              <a:ext uri="{FF2B5EF4-FFF2-40B4-BE49-F238E27FC236}">
                <a16:creationId xmlns:a16="http://schemas.microsoft.com/office/drawing/2014/main" id="{48833041-FE45-0D98-A062-250B1265AAE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33077" y="-155503"/>
            <a:ext cx="6068837" cy="88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Some Problems Facing Parents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5BCEDE-3185-5D96-A686-9A4377DD0670}"/>
              </a:ext>
            </a:extLst>
          </p:cNvPr>
          <p:cNvSpPr/>
          <p:nvPr/>
        </p:nvSpPr>
        <p:spPr>
          <a:xfrm>
            <a:off x="310206" y="590430"/>
            <a:ext cx="4179060" cy="36009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/>
                </a:solidFill>
                <a:latin typeface="Didact Gothic" panose="00000500000000000000" pitchFamily="2" charset="0"/>
              </a:rPr>
              <a:t>Media and Technology Influence: </a:t>
            </a:r>
            <a:br>
              <a:rPr lang="en-US" sz="1200" b="1" dirty="0">
                <a:solidFill>
                  <a:schemeClr val="bg2"/>
                </a:solidFill>
                <a:latin typeface="Didact Gothic" panose="00000500000000000000" pitchFamily="2" charset="0"/>
              </a:rPr>
            </a:b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Balancing children's exposure to electronic screens and mobile technology with healthy activities.</a:t>
            </a:r>
            <a:b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</a:b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/>
                </a:solidFill>
                <a:latin typeface="Didact Gothic" panose="00000500000000000000" pitchFamily="2" charset="0"/>
              </a:rPr>
              <a:t>Peer Pressure and Social Media: </a:t>
            </a:r>
            <a:br>
              <a:rPr lang="en-US" sz="1200" b="1" dirty="0">
                <a:solidFill>
                  <a:schemeClr val="bg2"/>
                </a:solidFill>
                <a:latin typeface="Didact Gothic" panose="00000500000000000000" pitchFamily="2" charset="0"/>
              </a:rPr>
            </a:b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Dealing with negative influences from peers and social media platforms.</a:t>
            </a:r>
            <a:b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</a:b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/>
                </a:solidFill>
                <a:latin typeface="Didact Gothic" panose="00000500000000000000" pitchFamily="2" charset="0"/>
              </a:rPr>
              <a:t>Time Constraints: </a:t>
            </a:r>
            <a:br>
              <a:rPr lang="en-US" sz="1200" b="1" dirty="0">
                <a:solidFill>
                  <a:schemeClr val="bg2"/>
                </a:solidFill>
                <a:latin typeface="Didact Gothic" panose="00000500000000000000" pitchFamily="2" charset="0"/>
              </a:rPr>
            </a:b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Finding sufficient time to spend with children amid busy schedules and societal demands</a:t>
            </a:r>
            <a:r>
              <a:rPr lang="en-US" sz="1200" b="1" dirty="0">
                <a:solidFill>
                  <a:schemeClr val="bg2"/>
                </a:solidFill>
                <a:latin typeface="Didact Gothic" panose="00000500000000000000" pitchFamily="2" charset="0"/>
              </a:rPr>
              <a:t>.</a:t>
            </a:r>
            <a:br>
              <a:rPr lang="en-US" sz="1200" b="1" dirty="0">
                <a:solidFill>
                  <a:schemeClr val="bg2"/>
                </a:solidFill>
                <a:latin typeface="Didact Gothic" panose="00000500000000000000" pitchFamily="2" charset="0"/>
              </a:rPr>
            </a:br>
            <a:endParaRPr lang="en-US" sz="1200" b="1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/>
                </a:solidFill>
                <a:latin typeface="Didact Gothic" panose="00000500000000000000" pitchFamily="2" charset="0"/>
              </a:rPr>
              <a:t>Educational and Cultural Challenges: </a:t>
            </a:r>
            <a:br>
              <a:rPr lang="en-US" sz="1200" b="1" dirty="0">
                <a:solidFill>
                  <a:schemeClr val="bg2"/>
                </a:solidFill>
                <a:latin typeface="Didact Gothic" panose="00000500000000000000" pitchFamily="2" charset="0"/>
              </a:rPr>
            </a:b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Teaching children values and ethics in a rapidly changing world with diverse cultural influences.</a:t>
            </a:r>
            <a:b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</a:b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/>
                </a:solidFill>
                <a:latin typeface="Didact Gothic" panose="00000500000000000000" pitchFamily="2" charset="0"/>
              </a:rPr>
              <a:t>Financial Pressures: </a:t>
            </a:r>
            <a:b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</a:b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Coping with financial pressures that affect parenting and family dynamics.</a:t>
            </a:r>
          </a:p>
        </p:txBody>
      </p:sp>
      <p:sp>
        <p:nvSpPr>
          <p:cNvPr id="11" name="Google Shape;954;p35">
            <a:extLst>
              <a:ext uri="{FF2B5EF4-FFF2-40B4-BE49-F238E27FC236}">
                <a16:creationId xmlns:a16="http://schemas.microsoft.com/office/drawing/2014/main" id="{55D28E61-A7E7-A8C4-78EC-603144566D4D}"/>
              </a:ext>
            </a:extLst>
          </p:cNvPr>
          <p:cNvSpPr/>
          <p:nvPr/>
        </p:nvSpPr>
        <p:spPr>
          <a:xfrm>
            <a:off x="4571996" y="783770"/>
            <a:ext cx="4414182" cy="4232367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D50897-88A2-938D-37A7-763C6EFAE81E}"/>
              </a:ext>
            </a:extLst>
          </p:cNvPr>
          <p:cNvSpPr/>
          <p:nvPr/>
        </p:nvSpPr>
        <p:spPr>
          <a:xfrm>
            <a:off x="4884420" y="923529"/>
            <a:ext cx="3861163" cy="39703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/>
                </a:solidFill>
                <a:latin typeface="Didact Gothic" panose="00000500000000000000" pitchFamily="2" charset="0"/>
              </a:rPr>
              <a:t>Parental Communication and Understanding: </a:t>
            </a:r>
            <a:br>
              <a:rPr lang="en-US" sz="1200" b="1" dirty="0">
                <a:solidFill>
                  <a:schemeClr val="bg2"/>
                </a:solidFill>
                <a:latin typeface="Didact Gothic" panose="00000500000000000000" pitchFamily="2" charset="0"/>
              </a:rPr>
            </a:b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Establishing trust and effective communication channels with children, especially during adolescence.</a:t>
            </a:r>
            <a:b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</a:b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/>
                </a:solidFill>
                <a:latin typeface="Didact Gothic" panose="00000500000000000000" pitchFamily="2" charset="0"/>
              </a:rPr>
              <a:t>Behavioral Correction: </a:t>
            </a:r>
            <a:b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</a:b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Correcting inappropriate behavior influenced by external factors like media and social environments.</a:t>
            </a:r>
            <a:b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</a:b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/>
                </a:solidFill>
                <a:latin typeface="Didact Gothic" panose="00000500000000000000" pitchFamily="2" charset="0"/>
              </a:rPr>
              <a:t>Educational Guidance: </a:t>
            </a:r>
            <a:b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</a:b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Providing proper guidance and support in educational and career decisions.</a:t>
            </a:r>
            <a:b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</a:b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/>
                </a:solidFill>
                <a:latin typeface="Didact Gothic" panose="00000500000000000000" pitchFamily="2" charset="0"/>
              </a:rPr>
              <a:t>Negative Societal Influences:</a:t>
            </a:r>
            <a:b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</a:b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Protecting children from negative societal behaviors and beliefs.</a:t>
            </a:r>
            <a:b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</a:b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/>
                </a:solidFill>
                <a:latin typeface="Didact Gothic" panose="00000500000000000000" pitchFamily="2" charset="0"/>
              </a:rPr>
              <a:t>Lack of Parental Awareness:</a:t>
            </a:r>
            <a:b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</a:b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Addressing challenges due to parents' lack of awareness or understanding of modern parenting techniques.</a:t>
            </a:r>
          </a:p>
        </p:txBody>
      </p:sp>
    </p:spTree>
    <p:extLst>
      <p:ext uri="{BB962C8B-B14F-4D97-AF65-F5344CB8AC3E}">
        <p14:creationId xmlns:p14="http://schemas.microsoft.com/office/powerpoint/2010/main" val="636269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>
          <a:extLst>
            <a:ext uri="{FF2B5EF4-FFF2-40B4-BE49-F238E27FC236}">
              <a16:creationId xmlns:a16="http://schemas.microsoft.com/office/drawing/2014/main" id="{F23DE6CC-A286-8AE9-5337-0A97A0D95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35">
            <a:extLst>
              <a:ext uri="{FF2B5EF4-FFF2-40B4-BE49-F238E27FC236}">
                <a16:creationId xmlns:a16="http://schemas.microsoft.com/office/drawing/2014/main" id="{832A7C30-B1B7-912D-3459-4840B1EB0D08}"/>
              </a:ext>
            </a:extLst>
          </p:cNvPr>
          <p:cNvSpPr/>
          <p:nvPr/>
        </p:nvSpPr>
        <p:spPr>
          <a:xfrm>
            <a:off x="302559" y="848346"/>
            <a:ext cx="8551881" cy="1723404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6DB4BE-78E0-7A91-CEAE-E4040DC1E1F9}"/>
              </a:ext>
            </a:extLst>
          </p:cNvPr>
          <p:cNvSpPr/>
          <p:nvPr/>
        </p:nvSpPr>
        <p:spPr>
          <a:xfrm>
            <a:off x="1853008" y="1551223"/>
            <a:ext cx="5437977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endParaRPr lang="en-US" sz="1800" dirty="0">
              <a:solidFill>
                <a:schemeClr val="bg2"/>
              </a:solidFill>
              <a:latin typeface="Didact Gothic" panose="00000500000000000000" pitchFamily="2" charset="0"/>
            </a:endParaRPr>
          </a:p>
        </p:txBody>
      </p:sp>
      <p:sp>
        <p:nvSpPr>
          <p:cNvPr id="9" name="Google Shape;955;p35">
            <a:extLst>
              <a:ext uri="{FF2B5EF4-FFF2-40B4-BE49-F238E27FC236}">
                <a16:creationId xmlns:a16="http://schemas.microsoft.com/office/drawing/2014/main" id="{48833041-FE45-0D98-A062-250B1265AAE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62766" y="16200"/>
            <a:ext cx="6068837" cy="88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Common Issues Among Children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5BCEDE-3185-5D96-A686-9A4377DD0670}"/>
              </a:ext>
            </a:extLst>
          </p:cNvPr>
          <p:cNvSpPr/>
          <p:nvPr/>
        </p:nvSpPr>
        <p:spPr>
          <a:xfrm>
            <a:off x="439977" y="919784"/>
            <a:ext cx="8330643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  <a:latin typeface="Didact Gothic" panose="00000500000000000000" pitchFamily="2" charset="0"/>
              </a:rPr>
              <a:t>Psychological and Behavioral Issues: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Autism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ADHD, Hyperactivity, Lack of concentration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Depression &amp; Anxiety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Stubbornness, Violence, Anger, Lying, Aggression, Defiance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Isolation, Lack of self-confidence, FOMO (Fear of Missing Out), Loneliness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Addiction to mobile phones and internet, Negative influence of social media, Behavioral disorders due to wrong upbringing</a:t>
            </a:r>
          </a:p>
        </p:txBody>
      </p:sp>
      <p:sp>
        <p:nvSpPr>
          <p:cNvPr id="2" name="Google Shape;954;p35">
            <a:extLst>
              <a:ext uri="{FF2B5EF4-FFF2-40B4-BE49-F238E27FC236}">
                <a16:creationId xmlns:a16="http://schemas.microsoft.com/office/drawing/2014/main" id="{1C0F8CA4-C987-FE62-01C1-8A0ED54971FC}"/>
              </a:ext>
            </a:extLst>
          </p:cNvPr>
          <p:cNvSpPr/>
          <p:nvPr/>
        </p:nvSpPr>
        <p:spPr>
          <a:xfrm>
            <a:off x="302559" y="2650478"/>
            <a:ext cx="5737053" cy="1105422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653F6E-FC5B-AC85-CBA2-222388FDD280}"/>
              </a:ext>
            </a:extLst>
          </p:cNvPr>
          <p:cNvSpPr/>
          <p:nvPr/>
        </p:nvSpPr>
        <p:spPr>
          <a:xfrm>
            <a:off x="386637" y="2794304"/>
            <a:ext cx="5652975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  <a:latin typeface="Didact Gothic" panose="00000500000000000000" pitchFamily="2" charset="0"/>
              </a:rPr>
              <a:t>Common Infectious Diseases: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Common cold, Flu, Seasonal flu, Tonsillitis, Otitis, Bronchitis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Diarrhea, Stomach flu, Gastrointestinal problems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Measles, Chickenpox, Jaundice, Meningitis</a:t>
            </a:r>
          </a:p>
        </p:txBody>
      </p:sp>
      <p:sp>
        <p:nvSpPr>
          <p:cNvPr id="4" name="Google Shape;954;p35">
            <a:extLst>
              <a:ext uri="{FF2B5EF4-FFF2-40B4-BE49-F238E27FC236}">
                <a16:creationId xmlns:a16="http://schemas.microsoft.com/office/drawing/2014/main" id="{5EF9505F-0DF8-8521-9341-E534650ED3E6}"/>
              </a:ext>
            </a:extLst>
          </p:cNvPr>
          <p:cNvSpPr/>
          <p:nvPr/>
        </p:nvSpPr>
        <p:spPr>
          <a:xfrm>
            <a:off x="6123690" y="2774249"/>
            <a:ext cx="2897731" cy="892492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7CD4B1-FBDE-EC23-7B23-E74049C0C471}"/>
              </a:ext>
            </a:extLst>
          </p:cNvPr>
          <p:cNvSpPr/>
          <p:nvPr/>
        </p:nvSpPr>
        <p:spPr>
          <a:xfrm>
            <a:off x="6166157" y="2918075"/>
            <a:ext cx="285526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  <a:latin typeface="Didact Gothic" panose="00000500000000000000" pitchFamily="2" charset="0"/>
              </a:rPr>
              <a:t>Chronic and Genetic Conditions: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Respiratory allergies, Asthma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Down syndrome</a:t>
            </a:r>
          </a:p>
        </p:txBody>
      </p:sp>
      <p:sp>
        <p:nvSpPr>
          <p:cNvPr id="6" name="Google Shape;954;p35">
            <a:extLst>
              <a:ext uri="{FF2B5EF4-FFF2-40B4-BE49-F238E27FC236}">
                <a16:creationId xmlns:a16="http://schemas.microsoft.com/office/drawing/2014/main" id="{CD0234F4-30A9-1908-AA1A-8194549A072E}"/>
              </a:ext>
            </a:extLst>
          </p:cNvPr>
          <p:cNvSpPr/>
          <p:nvPr/>
        </p:nvSpPr>
        <p:spPr>
          <a:xfrm>
            <a:off x="1645023" y="3892436"/>
            <a:ext cx="3772797" cy="1105422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60AC63-F725-8165-A593-10658585D6BD}"/>
              </a:ext>
            </a:extLst>
          </p:cNvPr>
          <p:cNvSpPr/>
          <p:nvPr/>
        </p:nvSpPr>
        <p:spPr>
          <a:xfrm>
            <a:off x="1729101" y="4036262"/>
            <a:ext cx="712533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  <a:latin typeface="Didact Gothic" panose="00000500000000000000" pitchFamily="2" charset="0"/>
              </a:rPr>
              <a:t>Nutritional and Growth Issues: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Malnutrition, Poor nutrition, Vitamin deficiencies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Delayed growth, Stunted growth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Obesity, Overweight, Sedentary lifestyle</a:t>
            </a:r>
          </a:p>
        </p:txBody>
      </p:sp>
      <p:sp>
        <p:nvSpPr>
          <p:cNvPr id="15" name="Google Shape;954;p35">
            <a:extLst>
              <a:ext uri="{FF2B5EF4-FFF2-40B4-BE49-F238E27FC236}">
                <a16:creationId xmlns:a16="http://schemas.microsoft.com/office/drawing/2014/main" id="{CD0234F4-30A9-1908-AA1A-8194549A072E}"/>
              </a:ext>
            </a:extLst>
          </p:cNvPr>
          <p:cNvSpPr/>
          <p:nvPr/>
        </p:nvSpPr>
        <p:spPr>
          <a:xfrm>
            <a:off x="5501898" y="3976640"/>
            <a:ext cx="2696020" cy="871239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60AC63-F725-8165-A593-10658585D6BD}"/>
              </a:ext>
            </a:extLst>
          </p:cNvPr>
          <p:cNvSpPr/>
          <p:nvPr/>
        </p:nvSpPr>
        <p:spPr>
          <a:xfrm>
            <a:off x="5585976" y="4120466"/>
            <a:ext cx="261194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  <a:latin typeface="Didact Gothic" panose="00000500000000000000" pitchFamily="2" charset="0"/>
              </a:rPr>
              <a:t>Environmental and Lifestyle Factors: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Hygiene-related Diseases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Impact of Environment</a:t>
            </a:r>
          </a:p>
        </p:txBody>
      </p:sp>
    </p:spTree>
    <p:extLst>
      <p:ext uri="{BB962C8B-B14F-4D97-AF65-F5344CB8AC3E}">
        <p14:creationId xmlns:p14="http://schemas.microsoft.com/office/powerpoint/2010/main" val="4178879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>
          <a:extLst>
            <a:ext uri="{FF2B5EF4-FFF2-40B4-BE49-F238E27FC236}">
              <a16:creationId xmlns:a16="http://schemas.microsoft.com/office/drawing/2014/main" id="{F23DE6CC-A286-8AE9-5337-0A97A0D95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35">
            <a:extLst>
              <a:ext uri="{FF2B5EF4-FFF2-40B4-BE49-F238E27FC236}">
                <a16:creationId xmlns:a16="http://schemas.microsoft.com/office/drawing/2014/main" id="{832A7C30-B1B7-912D-3459-4840B1EB0D08}"/>
              </a:ext>
            </a:extLst>
          </p:cNvPr>
          <p:cNvSpPr/>
          <p:nvPr/>
        </p:nvSpPr>
        <p:spPr>
          <a:xfrm>
            <a:off x="584948" y="823693"/>
            <a:ext cx="3499372" cy="779777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6DB4BE-78E0-7A91-CEAE-E4040DC1E1F9}"/>
              </a:ext>
            </a:extLst>
          </p:cNvPr>
          <p:cNvSpPr/>
          <p:nvPr/>
        </p:nvSpPr>
        <p:spPr>
          <a:xfrm>
            <a:off x="1853008" y="1551223"/>
            <a:ext cx="5437977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endParaRPr lang="en-US" sz="1800" dirty="0">
              <a:solidFill>
                <a:schemeClr val="bg2"/>
              </a:solidFill>
              <a:latin typeface="Didact Gothic" panose="00000500000000000000" pitchFamily="2" charset="0"/>
            </a:endParaRPr>
          </a:p>
        </p:txBody>
      </p:sp>
      <p:sp>
        <p:nvSpPr>
          <p:cNvPr id="9" name="Google Shape;955;p35">
            <a:extLst>
              <a:ext uri="{FF2B5EF4-FFF2-40B4-BE49-F238E27FC236}">
                <a16:creationId xmlns:a16="http://schemas.microsoft.com/office/drawing/2014/main" id="{48833041-FE45-0D98-A062-250B1265AAE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62766" y="16200"/>
            <a:ext cx="6068837" cy="88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Common Issues Among Children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5BCEDE-3185-5D96-A686-9A4377DD0670}"/>
              </a:ext>
            </a:extLst>
          </p:cNvPr>
          <p:cNvSpPr/>
          <p:nvPr/>
        </p:nvSpPr>
        <p:spPr>
          <a:xfrm>
            <a:off x="722365" y="895131"/>
            <a:ext cx="359817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  <a:latin typeface="Didact Gothic" panose="00000500000000000000" pitchFamily="2" charset="0"/>
              </a:rPr>
              <a:t>Neurological and Developmental Disorders: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Stuttering, Speech delay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Developmental disorders, Delayed milestones</a:t>
            </a:r>
          </a:p>
        </p:txBody>
      </p:sp>
      <p:sp>
        <p:nvSpPr>
          <p:cNvPr id="2" name="Google Shape;954;p35">
            <a:extLst>
              <a:ext uri="{FF2B5EF4-FFF2-40B4-BE49-F238E27FC236}">
                <a16:creationId xmlns:a16="http://schemas.microsoft.com/office/drawing/2014/main" id="{1C0F8CA4-C987-FE62-01C1-8A0ED54971FC}"/>
              </a:ext>
            </a:extLst>
          </p:cNvPr>
          <p:cNvSpPr/>
          <p:nvPr/>
        </p:nvSpPr>
        <p:spPr>
          <a:xfrm>
            <a:off x="542481" y="1836868"/>
            <a:ext cx="4943920" cy="842053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653F6E-FC5B-AC85-CBA2-222388FDD280}"/>
              </a:ext>
            </a:extLst>
          </p:cNvPr>
          <p:cNvSpPr/>
          <p:nvPr/>
        </p:nvSpPr>
        <p:spPr>
          <a:xfrm>
            <a:off x="679898" y="1920555"/>
            <a:ext cx="657893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  <a:latin typeface="Didact Gothic" panose="00000500000000000000" pitchFamily="2" charset="0"/>
              </a:rPr>
              <a:t>Immune System and Other Health Conditions: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Weak immunity, Frequent infections, Autoimmune diseases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Headaches, Fever, Dental problems (tooth decay), Eczema, Psoriasis</a:t>
            </a:r>
          </a:p>
        </p:txBody>
      </p:sp>
      <p:sp>
        <p:nvSpPr>
          <p:cNvPr id="4" name="Google Shape;954;p35">
            <a:extLst>
              <a:ext uri="{FF2B5EF4-FFF2-40B4-BE49-F238E27FC236}">
                <a16:creationId xmlns:a16="http://schemas.microsoft.com/office/drawing/2014/main" id="{5EF9505F-0DF8-8521-9341-E534650ED3E6}"/>
              </a:ext>
            </a:extLst>
          </p:cNvPr>
          <p:cNvSpPr/>
          <p:nvPr/>
        </p:nvSpPr>
        <p:spPr>
          <a:xfrm>
            <a:off x="542481" y="2842468"/>
            <a:ext cx="5804980" cy="871239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7CD4B1-FBDE-EC23-7B23-E74049C0C471}"/>
              </a:ext>
            </a:extLst>
          </p:cNvPr>
          <p:cNvSpPr/>
          <p:nvPr/>
        </p:nvSpPr>
        <p:spPr>
          <a:xfrm>
            <a:off x="584947" y="2986294"/>
            <a:ext cx="742209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  <a:latin typeface="Didact Gothic" panose="00000500000000000000" pitchFamily="2" charset="0"/>
              </a:rPr>
              <a:t>Psychosocial and Family Issues: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Lack of proper role models, Misguided upbringing leading to psychological issues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Issues due to family disputes, Lack of parental attention</a:t>
            </a:r>
          </a:p>
        </p:txBody>
      </p:sp>
    </p:spTree>
    <p:extLst>
      <p:ext uri="{BB962C8B-B14F-4D97-AF65-F5344CB8AC3E}">
        <p14:creationId xmlns:p14="http://schemas.microsoft.com/office/powerpoint/2010/main" val="896745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52">
          <a:extLst>
            <a:ext uri="{FF2B5EF4-FFF2-40B4-BE49-F238E27FC236}">
              <a16:creationId xmlns:a16="http://schemas.microsoft.com/office/drawing/2014/main" id="{F23DE6CC-A286-8AE9-5337-0A97A0D95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35">
            <a:extLst>
              <a:ext uri="{FF2B5EF4-FFF2-40B4-BE49-F238E27FC236}">
                <a16:creationId xmlns:a16="http://schemas.microsoft.com/office/drawing/2014/main" id="{832A7C30-B1B7-912D-3459-4840B1EB0D08}"/>
              </a:ext>
            </a:extLst>
          </p:cNvPr>
          <p:cNvSpPr/>
          <p:nvPr/>
        </p:nvSpPr>
        <p:spPr>
          <a:xfrm>
            <a:off x="232406" y="495301"/>
            <a:ext cx="2678434" cy="4541520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955;p35">
            <a:extLst>
              <a:ext uri="{FF2B5EF4-FFF2-40B4-BE49-F238E27FC236}">
                <a16:creationId xmlns:a16="http://schemas.microsoft.com/office/drawing/2014/main" id="{48833041-FE45-0D98-A062-250B1265AAE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73827" y="-193086"/>
            <a:ext cx="6396338" cy="88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Special Issues and Conditions Requiring Community Support for Children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5BCEDE-3185-5D96-A686-9A4377DD0670}"/>
              </a:ext>
            </a:extLst>
          </p:cNvPr>
          <p:cNvSpPr/>
          <p:nvPr/>
        </p:nvSpPr>
        <p:spPr>
          <a:xfrm>
            <a:off x="415286" y="582235"/>
            <a:ext cx="3211834" cy="43396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Early Adolescence</a:t>
            </a:r>
            <a:b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</a:b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Parental Conflicts</a:t>
            </a:r>
            <a:b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</a:b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Support for Children of Divorce</a:t>
            </a:r>
            <a:b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</a:b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Bullying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Building Self-confidence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Moral Values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Influence of Social Media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Special Needs Children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Teenage Relationships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Autism Awareness.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Work of Parents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Positive Role Models</a:t>
            </a:r>
          </a:p>
        </p:txBody>
      </p:sp>
      <p:sp>
        <p:nvSpPr>
          <p:cNvPr id="12" name="Google Shape;954;p35">
            <a:extLst>
              <a:ext uri="{FF2B5EF4-FFF2-40B4-BE49-F238E27FC236}">
                <a16:creationId xmlns:a16="http://schemas.microsoft.com/office/drawing/2014/main" id="{1F9377CB-6F40-D00F-E3A3-A028D808734B}"/>
              </a:ext>
            </a:extLst>
          </p:cNvPr>
          <p:cNvSpPr/>
          <p:nvPr/>
        </p:nvSpPr>
        <p:spPr>
          <a:xfrm>
            <a:off x="3089914" y="475555"/>
            <a:ext cx="2857509" cy="4541520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12385D-FDC6-626F-0905-54FC4A4419F8}"/>
              </a:ext>
            </a:extLst>
          </p:cNvPr>
          <p:cNvSpPr/>
          <p:nvPr/>
        </p:nvSpPr>
        <p:spPr>
          <a:xfrm>
            <a:off x="3268990" y="576490"/>
            <a:ext cx="2678434" cy="43396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Mental Health Support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Refugee Children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Child Labor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Children's Privacy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Health Crises and Environment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Children in Poverty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Violence and Exploitation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Educational Support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Sexual Education and Health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Children's Nutrition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Orphaned and Homeless Children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Drug Addiction</a:t>
            </a:r>
          </a:p>
        </p:txBody>
      </p:sp>
      <p:sp>
        <p:nvSpPr>
          <p:cNvPr id="22" name="Google Shape;954;p35">
            <a:extLst>
              <a:ext uri="{FF2B5EF4-FFF2-40B4-BE49-F238E27FC236}">
                <a16:creationId xmlns:a16="http://schemas.microsoft.com/office/drawing/2014/main" id="{37ADFD4E-C9B0-0575-A719-84986EA68F3F}"/>
              </a:ext>
            </a:extLst>
          </p:cNvPr>
          <p:cNvSpPr/>
          <p:nvPr/>
        </p:nvSpPr>
        <p:spPr>
          <a:xfrm>
            <a:off x="6126497" y="495301"/>
            <a:ext cx="2857509" cy="4541520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07BFF93-4686-7D7E-8DA5-2DB3BACF271F}"/>
              </a:ext>
            </a:extLst>
          </p:cNvPr>
          <p:cNvSpPr/>
          <p:nvPr/>
        </p:nvSpPr>
        <p:spPr>
          <a:xfrm>
            <a:off x="6324293" y="2073563"/>
            <a:ext cx="2678434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Gender Issues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Domestic Violence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Disability Awareness</a:t>
            </a: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/>
              </a:solidFill>
              <a:latin typeface="Didact Gothic" panose="00000500000000000000" pitchFamily="2" charset="0"/>
            </a:endParaRPr>
          </a:p>
          <a:p>
            <a:pPr marL="171450" indent="-1714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Public Health Education</a:t>
            </a:r>
          </a:p>
        </p:txBody>
      </p:sp>
    </p:spTree>
    <p:extLst>
      <p:ext uri="{BB962C8B-B14F-4D97-AF65-F5344CB8AC3E}">
        <p14:creationId xmlns:p14="http://schemas.microsoft.com/office/powerpoint/2010/main" val="526391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>
          <a:extLst>
            <a:ext uri="{FF2B5EF4-FFF2-40B4-BE49-F238E27FC236}">
              <a16:creationId xmlns:a16="http://schemas.microsoft.com/office/drawing/2014/main" id="{F23DE6CC-A286-8AE9-5337-0A97A0D95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35">
            <a:extLst>
              <a:ext uri="{FF2B5EF4-FFF2-40B4-BE49-F238E27FC236}">
                <a16:creationId xmlns:a16="http://schemas.microsoft.com/office/drawing/2014/main" id="{832A7C30-B1B7-912D-3459-4840B1EB0D08}"/>
              </a:ext>
            </a:extLst>
          </p:cNvPr>
          <p:cNvSpPr/>
          <p:nvPr/>
        </p:nvSpPr>
        <p:spPr>
          <a:xfrm>
            <a:off x="852745" y="1128900"/>
            <a:ext cx="7438509" cy="2885700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5" name="Google Shape;955;p35">
            <a:extLst>
              <a:ext uri="{FF2B5EF4-FFF2-40B4-BE49-F238E27FC236}">
                <a16:creationId xmlns:a16="http://schemas.microsoft.com/office/drawing/2014/main" id="{7DD538EC-7368-B0FA-6785-657DA993E7D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12881" y="1461483"/>
            <a:ext cx="3118234" cy="88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Problem to Solve</a:t>
            </a:r>
            <a:endParaRPr sz="3200" dirty="0"/>
          </a:p>
        </p:txBody>
      </p:sp>
      <p:sp>
        <p:nvSpPr>
          <p:cNvPr id="956" name="Google Shape;956;p35">
            <a:extLst>
              <a:ext uri="{FF2B5EF4-FFF2-40B4-BE49-F238E27FC236}">
                <a16:creationId xmlns:a16="http://schemas.microsoft.com/office/drawing/2014/main" id="{7E5E685E-075B-4F84-FA31-E334AD6BAF7C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523261" y="2343483"/>
            <a:ext cx="6097474" cy="104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The lack of centralized guidance and support for parents facing diverse parenting challenges.</a:t>
            </a:r>
          </a:p>
        </p:txBody>
      </p:sp>
    </p:spTree>
    <p:extLst>
      <p:ext uri="{BB962C8B-B14F-4D97-AF65-F5344CB8AC3E}">
        <p14:creationId xmlns:p14="http://schemas.microsoft.com/office/powerpoint/2010/main" val="3779298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>
          <a:extLst>
            <a:ext uri="{FF2B5EF4-FFF2-40B4-BE49-F238E27FC236}">
              <a16:creationId xmlns:a16="http://schemas.microsoft.com/office/drawing/2014/main" id="{CC553F6C-F9F5-43E2-E232-2784EFC04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35">
            <a:extLst>
              <a:ext uri="{FF2B5EF4-FFF2-40B4-BE49-F238E27FC236}">
                <a16:creationId xmlns:a16="http://schemas.microsoft.com/office/drawing/2014/main" id="{DEF50764-0A5F-1ABF-7C36-0231E5F135C6}"/>
              </a:ext>
            </a:extLst>
          </p:cNvPr>
          <p:cNvSpPr/>
          <p:nvPr/>
        </p:nvSpPr>
        <p:spPr>
          <a:xfrm>
            <a:off x="852745" y="1128900"/>
            <a:ext cx="7438509" cy="2885700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5" name="Google Shape;955;p35">
            <a:extLst>
              <a:ext uri="{FF2B5EF4-FFF2-40B4-BE49-F238E27FC236}">
                <a16:creationId xmlns:a16="http://schemas.microsoft.com/office/drawing/2014/main" id="{EE53864C-EA79-B395-CC6E-B3BAA4A9AC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12881" y="1461483"/>
            <a:ext cx="3118234" cy="88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Why and How?</a:t>
            </a:r>
          </a:p>
        </p:txBody>
      </p:sp>
      <p:sp>
        <p:nvSpPr>
          <p:cNvPr id="956" name="Google Shape;956;p35">
            <a:extLst>
              <a:ext uri="{FF2B5EF4-FFF2-40B4-BE49-F238E27FC236}">
                <a16:creationId xmlns:a16="http://schemas.microsoft.com/office/drawing/2014/main" id="{A8253A1A-0033-19CF-481D-1F09EF56C071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120190" y="2343483"/>
            <a:ext cx="6903617" cy="104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We aim to empower parents with a versatile tool that identifies specific problems and offers tailored solutions and resources. Through a user-friendly mobile app, we provide comprehensive guidance, evidence-based strategies, and dedicated support for special needs.</a:t>
            </a:r>
          </a:p>
        </p:txBody>
      </p:sp>
    </p:spTree>
    <p:extLst>
      <p:ext uri="{BB962C8B-B14F-4D97-AF65-F5344CB8AC3E}">
        <p14:creationId xmlns:p14="http://schemas.microsoft.com/office/powerpoint/2010/main" val="271655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>
          <a:extLst>
            <a:ext uri="{FF2B5EF4-FFF2-40B4-BE49-F238E27FC236}">
              <a16:creationId xmlns:a16="http://schemas.microsoft.com/office/drawing/2014/main" id="{B31E0C79-2F81-FA9E-F4C1-6646A9152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35">
            <a:extLst>
              <a:ext uri="{FF2B5EF4-FFF2-40B4-BE49-F238E27FC236}">
                <a16:creationId xmlns:a16="http://schemas.microsoft.com/office/drawing/2014/main" id="{F7DDF339-DEC3-55E7-AAD6-AE49235220D0}"/>
              </a:ext>
            </a:extLst>
          </p:cNvPr>
          <p:cNvSpPr/>
          <p:nvPr/>
        </p:nvSpPr>
        <p:spPr>
          <a:xfrm>
            <a:off x="852745" y="1128900"/>
            <a:ext cx="7438509" cy="2885700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5" name="Google Shape;955;p35">
            <a:extLst>
              <a:ext uri="{FF2B5EF4-FFF2-40B4-BE49-F238E27FC236}">
                <a16:creationId xmlns:a16="http://schemas.microsoft.com/office/drawing/2014/main" id="{CBC008CC-F5D2-BF69-B372-7800C196C06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14614" y="1461483"/>
            <a:ext cx="3314767" cy="88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Previous Solutions</a:t>
            </a:r>
          </a:p>
        </p:txBody>
      </p:sp>
      <p:sp>
        <p:nvSpPr>
          <p:cNvPr id="956" name="Google Shape;956;p35">
            <a:extLst>
              <a:ext uri="{FF2B5EF4-FFF2-40B4-BE49-F238E27FC236}">
                <a16:creationId xmlns:a16="http://schemas.microsoft.com/office/drawing/2014/main" id="{A28A7E6F-6BD5-6D86-E823-8115BBADBC96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120190" y="2343483"/>
            <a:ext cx="6903617" cy="104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Existing solutions include parenting forums, apps, websites, and behavioral parenting apps. However, they often lack structured and curated content, evidence-based strategies, and a user-friendly interface, leaving parents feeling overwhelmed and isolated.</a:t>
            </a:r>
          </a:p>
        </p:txBody>
      </p:sp>
    </p:spTree>
    <p:extLst>
      <p:ext uri="{BB962C8B-B14F-4D97-AF65-F5344CB8AC3E}">
        <p14:creationId xmlns:p14="http://schemas.microsoft.com/office/powerpoint/2010/main" val="4119635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>
          <a:extLst>
            <a:ext uri="{FF2B5EF4-FFF2-40B4-BE49-F238E27FC236}">
              <a16:creationId xmlns:a16="http://schemas.microsoft.com/office/drawing/2014/main" id="{B31E0C79-2F81-FA9E-F4C1-6646A9152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35">
            <a:extLst>
              <a:ext uri="{FF2B5EF4-FFF2-40B4-BE49-F238E27FC236}">
                <a16:creationId xmlns:a16="http://schemas.microsoft.com/office/drawing/2014/main" id="{F7DDF339-DEC3-55E7-AAD6-AE49235220D0}"/>
              </a:ext>
            </a:extLst>
          </p:cNvPr>
          <p:cNvSpPr/>
          <p:nvPr/>
        </p:nvSpPr>
        <p:spPr>
          <a:xfrm>
            <a:off x="4874993" y="3172657"/>
            <a:ext cx="1920454" cy="1045200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5" name="Google Shape;955;p35">
            <a:extLst>
              <a:ext uri="{FF2B5EF4-FFF2-40B4-BE49-F238E27FC236}">
                <a16:creationId xmlns:a16="http://schemas.microsoft.com/office/drawing/2014/main" id="{CBC008CC-F5D2-BF69-B372-7800C196C06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22091" y="2130750"/>
            <a:ext cx="3264236" cy="88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Related Work</a:t>
            </a:r>
          </a:p>
        </p:txBody>
      </p:sp>
      <p:sp>
        <p:nvSpPr>
          <p:cNvPr id="956" name="Google Shape;956;p35">
            <a:extLst>
              <a:ext uri="{FF2B5EF4-FFF2-40B4-BE49-F238E27FC236}">
                <a16:creationId xmlns:a16="http://schemas.microsoft.com/office/drawing/2014/main" id="{A28A7E6F-6BD5-6D86-E823-8115BBADBC96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060471" y="3118400"/>
            <a:ext cx="2943807" cy="104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/>
            <a:r>
              <a:rPr lang="en-US" b="1" dirty="0"/>
              <a:t>Parenting Forums 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BabyCenter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What to Expect</a:t>
            </a:r>
            <a:endParaRPr lang="en-US" sz="1800" dirty="0"/>
          </a:p>
        </p:txBody>
      </p:sp>
      <p:sp>
        <p:nvSpPr>
          <p:cNvPr id="9" name="Google Shape;954;p35">
            <a:extLst>
              <a:ext uri="{FF2B5EF4-FFF2-40B4-BE49-F238E27FC236}">
                <a16:creationId xmlns:a16="http://schemas.microsoft.com/office/drawing/2014/main" id="{C34EDEE1-BB37-1F87-B290-E41323CCBA24}"/>
              </a:ext>
            </a:extLst>
          </p:cNvPr>
          <p:cNvSpPr/>
          <p:nvPr/>
        </p:nvSpPr>
        <p:spPr>
          <a:xfrm>
            <a:off x="4689515" y="2018943"/>
            <a:ext cx="2410256" cy="1045200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956;p35">
            <a:extLst>
              <a:ext uri="{FF2B5EF4-FFF2-40B4-BE49-F238E27FC236}">
                <a16:creationId xmlns:a16="http://schemas.microsoft.com/office/drawing/2014/main" id="{8771421D-8CB0-9F24-A0B9-E5EFCB4985F5}"/>
              </a:ext>
            </a:extLst>
          </p:cNvPr>
          <p:cNvSpPr txBox="1">
            <a:spLocks/>
          </p:cNvSpPr>
          <p:nvPr/>
        </p:nvSpPr>
        <p:spPr>
          <a:xfrm>
            <a:off x="4874993" y="1964686"/>
            <a:ext cx="1996177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l"/>
            <a:r>
              <a:rPr lang="en-US" b="1" dirty="0"/>
              <a:t>Parenting Apps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The Wonder Weeks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Baby Tracker</a:t>
            </a:r>
            <a:endParaRPr lang="en-US" sz="1800" dirty="0"/>
          </a:p>
        </p:txBody>
      </p:sp>
      <p:sp>
        <p:nvSpPr>
          <p:cNvPr id="11" name="Google Shape;954;p35">
            <a:extLst>
              <a:ext uri="{FF2B5EF4-FFF2-40B4-BE49-F238E27FC236}">
                <a16:creationId xmlns:a16="http://schemas.microsoft.com/office/drawing/2014/main" id="{61F119C5-F50B-148E-9F45-78A77354DDF8}"/>
              </a:ext>
            </a:extLst>
          </p:cNvPr>
          <p:cNvSpPr/>
          <p:nvPr/>
        </p:nvSpPr>
        <p:spPr>
          <a:xfrm>
            <a:off x="826175" y="887869"/>
            <a:ext cx="3129286" cy="1045200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956;p35">
            <a:extLst>
              <a:ext uri="{FF2B5EF4-FFF2-40B4-BE49-F238E27FC236}">
                <a16:creationId xmlns:a16="http://schemas.microsoft.com/office/drawing/2014/main" id="{9B74E668-23EE-A368-5325-CD817C6318F6}"/>
              </a:ext>
            </a:extLst>
          </p:cNvPr>
          <p:cNvSpPr txBox="1">
            <a:spLocks/>
          </p:cNvSpPr>
          <p:nvPr/>
        </p:nvSpPr>
        <p:spPr>
          <a:xfrm>
            <a:off x="1015617" y="818919"/>
            <a:ext cx="3203947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l"/>
            <a:r>
              <a:rPr lang="en-US" b="1" dirty="0"/>
              <a:t>Educational Parenting Websites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Zero to Three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HealthyChildren.org</a:t>
            </a:r>
            <a:endParaRPr lang="en-US" sz="1800" dirty="0"/>
          </a:p>
        </p:txBody>
      </p:sp>
      <p:sp>
        <p:nvSpPr>
          <p:cNvPr id="17" name="Google Shape;954;p35">
            <a:extLst>
              <a:ext uri="{FF2B5EF4-FFF2-40B4-BE49-F238E27FC236}">
                <a16:creationId xmlns:a16="http://schemas.microsoft.com/office/drawing/2014/main" id="{BE6D8B13-CAA3-E7DD-6D55-23A54DFA6E10}"/>
              </a:ext>
            </a:extLst>
          </p:cNvPr>
          <p:cNvSpPr/>
          <p:nvPr/>
        </p:nvSpPr>
        <p:spPr>
          <a:xfrm>
            <a:off x="4209014" y="887870"/>
            <a:ext cx="2943807" cy="1045200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956;p35">
            <a:extLst>
              <a:ext uri="{FF2B5EF4-FFF2-40B4-BE49-F238E27FC236}">
                <a16:creationId xmlns:a16="http://schemas.microsoft.com/office/drawing/2014/main" id="{CD8E39E8-5645-1508-6DDF-AC7F9EFD5DD7}"/>
              </a:ext>
            </a:extLst>
          </p:cNvPr>
          <p:cNvSpPr txBox="1">
            <a:spLocks/>
          </p:cNvSpPr>
          <p:nvPr/>
        </p:nvSpPr>
        <p:spPr>
          <a:xfrm>
            <a:off x="4394493" y="833613"/>
            <a:ext cx="2943807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lvl="0" algn="l"/>
            <a:r>
              <a:rPr lang="en-US" b="1" dirty="0"/>
              <a:t>Behavioral Parenting Apps</a:t>
            </a:r>
          </a:p>
          <a:p>
            <a:pPr lvl="0" algn="l">
              <a:buFont typeface="Arial" panose="020B0604020202020204" pitchFamily="34" charset="0"/>
              <a:buChar char="•"/>
            </a:pPr>
            <a:r>
              <a:rPr lang="en-US" dirty="0"/>
              <a:t>Parenting Hero</a:t>
            </a:r>
          </a:p>
          <a:p>
            <a:pPr lvl="0" algn="l">
              <a:buFont typeface="Arial" panose="020B0604020202020204" pitchFamily="34" charset="0"/>
              <a:buChar char="•"/>
            </a:pPr>
            <a:r>
              <a:rPr lang="en-US" dirty="0"/>
              <a:t>Parenting Counts</a:t>
            </a:r>
          </a:p>
        </p:txBody>
      </p:sp>
      <p:sp>
        <p:nvSpPr>
          <p:cNvPr id="19" name="Google Shape;954;p35">
            <a:extLst>
              <a:ext uri="{FF2B5EF4-FFF2-40B4-BE49-F238E27FC236}">
                <a16:creationId xmlns:a16="http://schemas.microsoft.com/office/drawing/2014/main" id="{F6865073-5159-2705-C902-845708978EB8}"/>
              </a:ext>
            </a:extLst>
          </p:cNvPr>
          <p:cNvSpPr/>
          <p:nvPr/>
        </p:nvSpPr>
        <p:spPr>
          <a:xfrm>
            <a:off x="822091" y="3162286"/>
            <a:ext cx="3960163" cy="1045200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956;p35">
            <a:extLst>
              <a:ext uri="{FF2B5EF4-FFF2-40B4-BE49-F238E27FC236}">
                <a16:creationId xmlns:a16="http://schemas.microsoft.com/office/drawing/2014/main" id="{70607EE7-DA74-243A-6249-93B54E5FD507}"/>
              </a:ext>
            </a:extLst>
          </p:cNvPr>
          <p:cNvSpPr txBox="1">
            <a:spLocks/>
          </p:cNvSpPr>
          <p:nvPr/>
        </p:nvSpPr>
        <p:spPr>
          <a:xfrm>
            <a:off x="1007570" y="3136078"/>
            <a:ext cx="3580374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lvl="0" algn="l"/>
            <a:r>
              <a:rPr lang="en-US" b="1" dirty="0"/>
              <a:t>Special Needs Parenting Communities</a:t>
            </a:r>
          </a:p>
          <a:p>
            <a:pPr lvl="0" algn="l">
              <a:buFont typeface="Arial" panose="020B0604020202020204" pitchFamily="34" charset="0"/>
              <a:buChar char="•"/>
            </a:pPr>
            <a:r>
              <a:rPr lang="en-US" dirty="0"/>
              <a:t>Understood</a:t>
            </a:r>
          </a:p>
          <a:p>
            <a:pPr lvl="0" algn="l">
              <a:buFont typeface="Arial" panose="020B0604020202020204" pitchFamily="34" charset="0"/>
              <a:buChar char="•"/>
            </a:pPr>
            <a:r>
              <a:rPr lang="en-US" dirty="0" err="1"/>
              <a:t>MyAutismTeam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965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30"/>
          <p:cNvSpPr txBox="1">
            <a:spLocks noGrp="1"/>
          </p:cNvSpPr>
          <p:nvPr>
            <p:ph type="title"/>
          </p:nvPr>
        </p:nvSpPr>
        <p:spPr>
          <a:xfrm>
            <a:off x="720000" y="52247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 Members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DD1868-FC1C-AA34-50EC-8C93B65F66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916797"/>
              </p:ext>
            </p:extLst>
          </p:nvPr>
        </p:nvGraphicFramePr>
        <p:xfrm>
          <a:off x="1409655" y="1270071"/>
          <a:ext cx="6219847" cy="207073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{317F669C-8251-4220-84FE-7619AF0F41FD}</a:tableStyleId>
              </a:tblPr>
              <a:tblGrid>
                <a:gridCol w="3146712">
                  <a:extLst>
                    <a:ext uri="{9D8B030D-6E8A-4147-A177-3AD203B41FA5}">
                      <a16:colId xmlns:a16="http://schemas.microsoft.com/office/drawing/2014/main" val="375534260"/>
                    </a:ext>
                  </a:extLst>
                </a:gridCol>
                <a:gridCol w="3073135">
                  <a:extLst>
                    <a:ext uri="{9D8B030D-6E8A-4147-A177-3AD203B41FA5}">
                      <a16:colId xmlns:a16="http://schemas.microsoft.com/office/drawing/2014/main" val="111144117"/>
                    </a:ext>
                  </a:extLst>
                </a:gridCol>
              </a:tblGrid>
              <a:tr h="41414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dirty="0">
                          <a:solidFill>
                            <a:schemeClr val="accent2"/>
                          </a:solidFill>
                          <a:latin typeface="Didact Gothic" panose="00000500000000000000" pitchFamily="2" charset="0"/>
                          <a:ea typeface="Pacifico"/>
                          <a:cs typeface="Pacifico"/>
                          <a:sym typeface="Pacifico"/>
                        </a:rPr>
                        <a:t>Fady Ashraf Helmy</a:t>
                      </a:r>
                      <a:endParaRPr sz="1600" b="0" u="none" dirty="0">
                        <a:solidFill>
                          <a:schemeClr val="accent2"/>
                        </a:solidFill>
                        <a:latin typeface="Didact Gothic" panose="00000500000000000000" pitchFamily="2" charset="0"/>
                        <a:ea typeface="Pacifico"/>
                        <a:cs typeface="Pacifico"/>
                        <a:sym typeface="Pacifico"/>
                      </a:endParaRPr>
                    </a:p>
                  </a:txBody>
                  <a:tcPr marL="91425" marR="91425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accent2"/>
                          </a:solidFill>
                          <a:latin typeface="Didact Gothic" panose="00000500000000000000" pitchFamily="2" charset="0"/>
                          <a:ea typeface="Didact Gothic"/>
                          <a:cs typeface="Didact Gothic"/>
                          <a:sym typeface="Didact Gothic"/>
                        </a:rPr>
                        <a:t>20206052</a:t>
                      </a:r>
                      <a:endParaRPr sz="1600" b="0" dirty="0">
                        <a:solidFill>
                          <a:schemeClr val="accent2"/>
                        </a:solidFill>
                        <a:latin typeface="Didact Gothic" panose="00000500000000000000" pitchFamily="2" charset="0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43118958"/>
                  </a:ext>
                </a:extLst>
              </a:tr>
              <a:tr h="41414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dirty="0">
                          <a:solidFill>
                            <a:schemeClr val="accent2"/>
                          </a:solidFill>
                          <a:latin typeface="Didact Gothic" panose="00000500000000000000" pitchFamily="2" charset="0"/>
                          <a:ea typeface="Pacifico"/>
                          <a:cs typeface="Pacifico"/>
                          <a:sym typeface="Pacifico"/>
                        </a:rPr>
                        <a:t>Nour Allah Yasser Abdellah</a:t>
                      </a:r>
                    </a:p>
                  </a:txBody>
                  <a:tcPr marL="91425" marR="91425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accent2"/>
                          </a:solidFill>
                          <a:latin typeface="Didact Gothic" panose="00000500000000000000" pitchFamily="2" charset="0"/>
                          <a:ea typeface="Didact Gothic"/>
                          <a:cs typeface="Didact Gothic"/>
                          <a:sym typeface="Didact Gothic"/>
                        </a:rPr>
                        <a:t>20206084</a:t>
                      </a:r>
                      <a:endParaRPr sz="1600" b="0" dirty="0">
                        <a:solidFill>
                          <a:schemeClr val="accent2"/>
                        </a:solidFill>
                        <a:latin typeface="Didact Gothic" panose="00000500000000000000" pitchFamily="2" charset="0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6730210"/>
                  </a:ext>
                </a:extLst>
              </a:tr>
              <a:tr h="41414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dirty="0">
                          <a:solidFill>
                            <a:schemeClr val="accent2"/>
                          </a:solidFill>
                          <a:latin typeface="Didact Gothic" panose="00000500000000000000" pitchFamily="2" charset="0"/>
                          <a:ea typeface="Pacifico"/>
                          <a:cs typeface="Pacifico"/>
                          <a:sym typeface="Pacifico"/>
                        </a:rPr>
                        <a:t>Mariam Ali Mohamed</a:t>
                      </a:r>
                      <a:endParaRPr sz="1600" b="0" u="none" dirty="0">
                        <a:solidFill>
                          <a:schemeClr val="accent2"/>
                        </a:solidFill>
                        <a:latin typeface="Didact Gothic" panose="00000500000000000000" pitchFamily="2" charset="0"/>
                        <a:ea typeface="Pacifico"/>
                        <a:cs typeface="Pacifico"/>
                        <a:sym typeface="Pacifico"/>
                      </a:endParaRPr>
                    </a:p>
                  </a:txBody>
                  <a:tcPr marL="91425" marR="91425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accent2"/>
                          </a:solidFill>
                          <a:latin typeface="Didact Gothic" panose="00000500000000000000" pitchFamily="2" charset="0"/>
                          <a:ea typeface="Didact Gothic"/>
                          <a:cs typeface="Didact Gothic"/>
                          <a:sym typeface="Didact Gothic"/>
                        </a:rPr>
                        <a:t>20206072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1534781"/>
                  </a:ext>
                </a:extLst>
              </a:tr>
              <a:tr h="41414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dirty="0">
                          <a:solidFill>
                            <a:schemeClr val="accent2"/>
                          </a:solidFill>
                          <a:latin typeface="Didact Gothic" panose="00000500000000000000" pitchFamily="2" charset="0"/>
                          <a:ea typeface="Pacifico"/>
                          <a:cs typeface="Pacifico"/>
                          <a:sym typeface="Pacifico"/>
                        </a:rPr>
                        <a:t>Abd El Rahman Moataz Mohamed</a:t>
                      </a:r>
                      <a:endParaRPr sz="1600" b="0" u="none" dirty="0">
                        <a:solidFill>
                          <a:schemeClr val="accent2"/>
                        </a:solidFill>
                        <a:latin typeface="Didact Gothic" panose="00000500000000000000" pitchFamily="2" charset="0"/>
                        <a:ea typeface="Pacifico"/>
                        <a:cs typeface="Pacifico"/>
                        <a:sym typeface="Pacifico"/>
                      </a:endParaRPr>
                    </a:p>
                  </a:txBody>
                  <a:tcPr marL="91425" marR="91425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accent2"/>
                          </a:solidFill>
                          <a:latin typeface="Didact Gothic" panose="00000500000000000000" pitchFamily="2" charset="0"/>
                          <a:ea typeface="Didact Gothic"/>
                          <a:cs typeface="Didact Gothic"/>
                          <a:sym typeface="Didact Gothic"/>
                        </a:rPr>
                        <a:t>20196032</a:t>
                      </a:r>
                      <a:endParaRPr sz="1600" b="0" dirty="0">
                        <a:solidFill>
                          <a:schemeClr val="accent2"/>
                        </a:solidFill>
                        <a:latin typeface="Didact Gothic" panose="00000500000000000000" pitchFamily="2" charset="0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5167480"/>
                  </a:ext>
                </a:extLst>
              </a:tr>
              <a:tr h="41414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dirty="0">
                          <a:solidFill>
                            <a:schemeClr val="accent2"/>
                          </a:solidFill>
                          <a:latin typeface="Didact Gothic" panose="00000500000000000000" pitchFamily="2" charset="0"/>
                          <a:ea typeface="Pacifico"/>
                          <a:cs typeface="Pacifico"/>
                          <a:sym typeface="Pacifico"/>
                        </a:rPr>
                        <a:t>Adham Hany Abbas</a:t>
                      </a:r>
                      <a:endParaRPr sz="1600" b="0" u="none" dirty="0">
                        <a:solidFill>
                          <a:schemeClr val="accent2"/>
                        </a:solidFill>
                        <a:latin typeface="Didact Gothic" panose="00000500000000000000" pitchFamily="2" charset="0"/>
                        <a:ea typeface="Pacifico"/>
                        <a:cs typeface="Pacifico"/>
                        <a:sym typeface="Pacifico"/>
                      </a:endParaRPr>
                    </a:p>
                  </a:txBody>
                  <a:tcPr marL="91425" marR="91425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>
                          <a:solidFill>
                            <a:schemeClr val="accent2"/>
                          </a:solidFill>
                          <a:latin typeface="Didact Gothic" panose="00000500000000000000" pitchFamily="2" charset="0"/>
                          <a:ea typeface="Didact Gothic"/>
                          <a:cs typeface="Didact Gothic"/>
                          <a:sym typeface="Didact Gothic"/>
                        </a:rPr>
                        <a:t>20208006</a:t>
                      </a:r>
                      <a:endParaRPr sz="1600" b="0" dirty="0">
                        <a:solidFill>
                          <a:schemeClr val="accent2"/>
                        </a:solidFill>
                        <a:latin typeface="Didact Gothic" panose="00000500000000000000" pitchFamily="2" charset="0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167696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847DEB4-A89F-260B-E9E5-7B3EFBCB1683}"/>
              </a:ext>
            </a:extLst>
          </p:cNvPr>
          <p:cNvSpPr txBox="1"/>
          <p:nvPr/>
        </p:nvSpPr>
        <p:spPr>
          <a:xfrm>
            <a:off x="568960" y="3667968"/>
            <a:ext cx="8006079" cy="1766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sz="2800" kern="100" dirty="0">
                <a:solidFill>
                  <a:schemeClr val="tx1"/>
                </a:solidFill>
                <a:effectLst/>
                <a:latin typeface="Pacifico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Supervised by</a:t>
            </a:r>
          </a:p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sz="1600" kern="100" dirty="0">
                <a:solidFill>
                  <a:schemeClr val="accent2"/>
                </a:solidFill>
                <a:effectLst/>
                <a:latin typeface="Didact Gothic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Dr. Fatma Omara, Dr. Doaa Saleh, TA. Ashraf Mohey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 dirty="0">
                <a:solidFill>
                  <a:schemeClr val="tx1"/>
                </a:solidFill>
                <a:latin typeface="Pacifico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>
          <a:extLst>
            <a:ext uri="{FF2B5EF4-FFF2-40B4-BE49-F238E27FC236}">
              <a16:creationId xmlns:a16="http://schemas.microsoft.com/office/drawing/2014/main" id="{5271DF53-6906-35A5-643D-E4E87983D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32">
            <a:extLst>
              <a:ext uri="{FF2B5EF4-FFF2-40B4-BE49-F238E27FC236}">
                <a16:creationId xmlns:a16="http://schemas.microsoft.com/office/drawing/2014/main" id="{39BD9D60-1722-A9A7-937B-4D1F1BB03B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1817" y="2325801"/>
            <a:ext cx="4737862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tx2"/>
                </a:solidFill>
              </a:rPr>
              <a:t>03.</a:t>
            </a:r>
            <a:r>
              <a:rPr lang="en-US" sz="4800" dirty="0"/>
              <a:t> </a:t>
            </a:r>
            <a:r>
              <a:rPr lang="en-US" sz="3200" dirty="0"/>
              <a:t>Project Specifications</a:t>
            </a:r>
            <a:endParaRPr lang="en-US" sz="4000" dirty="0"/>
          </a:p>
        </p:txBody>
      </p:sp>
      <p:grpSp>
        <p:nvGrpSpPr>
          <p:cNvPr id="762" name="Google Shape;762;p32">
            <a:extLst>
              <a:ext uri="{FF2B5EF4-FFF2-40B4-BE49-F238E27FC236}">
                <a16:creationId xmlns:a16="http://schemas.microsoft.com/office/drawing/2014/main" id="{AA0CC5B3-1E10-0BC0-B200-35085765C399}"/>
              </a:ext>
            </a:extLst>
          </p:cNvPr>
          <p:cNvGrpSpPr/>
          <p:nvPr/>
        </p:nvGrpSpPr>
        <p:grpSpPr>
          <a:xfrm>
            <a:off x="5129255" y="2124215"/>
            <a:ext cx="5205277" cy="3474642"/>
            <a:chOff x="5129255" y="2124215"/>
            <a:chExt cx="5205277" cy="3474642"/>
          </a:xfrm>
        </p:grpSpPr>
        <p:grpSp>
          <p:nvGrpSpPr>
            <p:cNvPr id="763" name="Google Shape;763;p32">
              <a:extLst>
                <a:ext uri="{FF2B5EF4-FFF2-40B4-BE49-F238E27FC236}">
                  <a16:creationId xmlns:a16="http://schemas.microsoft.com/office/drawing/2014/main" id="{A42FEBE1-2E53-98F8-5BB3-633A028C4216}"/>
                </a:ext>
              </a:extLst>
            </p:cNvPr>
            <p:cNvGrpSpPr/>
            <p:nvPr/>
          </p:nvGrpSpPr>
          <p:grpSpPr>
            <a:xfrm>
              <a:off x="5129255" y="2571846"/>
              <a:ext cx="5205277" cy="3027012"/>
              <a:chOff x="4727275" y="2304100"/>
              <a:chExt cx="5665299" cy="3294527"/>
            </a:xfrm>
          </p:grpSpPr>
          <p:sp>
            <p:nvSpPr>
              <p:cNvPr id="764" name="Google Shape;764;p32">
                <a:extLst>
                  <a:ext uri="{FF2B5EF4-FFF2-40B4-BE49-F238E27FC236}">
                    <a16:creationId xmlns:a16="http://schemas.microsoft.com/office/drawing/2014/main" id="{E30B5819-2E4E-D75C-80EB-A9C40F2637A4}"/>
                  </a:ext>
                </a:extLst>
              </p:cNvPr>
              <p:cNvSpPr/>
              <p:nvPr/>
            </p:nvSpPr>
            <p:spPr>
              <a:xfrm>
                <a:off x="4727275" y="2304100"/>
                <a:ext cx="5391399" cy="3142127"/>
              </a:xfrm>
              <a:custGeom>
                <a:avLst/>
                <a:gdLst/>
                <a:ahLst/>
                <a:cxnLst/>
                <a:rect l="l" t="t" r="r" b="b"/>
                <a:pathLst>
                  <a:path w="252495" h="147155" extrusionOk="0">
                    <a:moveTo>
                      <a:pt x="69126" y="0"/>
                    </a:moveTo>
                    <a:cubicBezTo>
                      <a:pt x="64849" y="0"/>
                      <a:pt x="60598" y="349"/>
                      <a:pt x="56425" y="1096"/>
                    </a:cubicBezTo>
                    <a:cubicBezTo>
                      <a:pt x="36635" y="4611"/>
                      <a:pt x="20407" y="17941"/>
                      <a:pt x="18466" y="35631"/>
                    </a:cubicBezTo>
                    <a:cubicBezTo>
                      <a:pt x="17599" y="43642"/>
                      <a:pt x="26501" y="57771"/>
                      <a:pt x="23693" y="65372"/>
                    </a:cubicBezTo>
                    <a:cubicBezTo>
                      <a:pt x="20840" y="73064"/>
                      <a:pt x="1" y="96665"/>
                      <a:pt x="526" y="114629"/>
                    </a:cubicBezTo>
                    <a:cubicBezTo>
                      <a:pt x="1028" y="132501"/>
                      <a:pt x="5821" y="138070"/>
                      <a:pt x="12600" y="147155"/>
                    </a:cubicBezTo>
                    <a:lnTo>
                      <a:pt x="234074" y="147155"/>
                    </a:lnTo>
                    <a:cubicBezTo>
                      <a:pt x="238297" y="137933"/>
                      <a:pt x="241607" y="130584"/>
                      <a:pt x="236653" y="118486"/>
                    </a:cubicBezTo>
                    <a:cubicBezTo>
                      <a:pt x="232705" y="108831"/>
                      <a:pt x="243433" y="100865"/>
                      <a:pt x="247587" y="91872"/>
                    </a:cubicBezTo>
                    <a:cubicBezTo>
                      <a:pt x="251284" y="83860"/>
                      <a:pt x="252494" y="74251"/>
                      <a:pt x="251604" y="65509"/>
                    </a:cubicBezTo>
                    <a:cubicBezTo>
                      <a:pt x="250371" y="53617"/>
                      <a:pt x="244437" y="41679"/>
                      <a:pt x="234188" y="33166"/>
                    </a:cubicBezTo>
                    <a:cubicBezTo>
                      <a:pt x="221815" y="22878"/>
                      <a:pt x="204526" y="18545"/>
                      <a:pt x="187518" y="18545"/>
                    </a:cubicBezTo>
                    <a:cubicBezTo>
                      <a:pt x="182564" y="18545"/>
                      <a:pt x="177635" y="18912"/>
                      <a:pt x="172857" y="19607"/>
                    </a:cubicBezTo>
                    <a:cubicBezTo>
                      <a:pt x="165178" y="20716"/>
                      <a:pt x="157534" y="22579"/>
                      <a:pt x="149717" y="22579"/>
                    </a:cubicBezTo>
                    <a:cubicBezTo>
                      <a:pt x="148517" y="22579"/>
                      <a:pt x="147314" y="22535"/>
                      <a:pt x="146105" y="22438"/>
                    </a:cubicBezTo>
                    <a:cubicBezTo>
                      <a:pt x="132867" y="21411"/>
                      <a:pt x="121180" y="14243"/>
                      <a:pt x="109128" y="8971"/>
                    </a:cubicBezTo>
                    <a:cubicBezTo>
                      <a:pt x="96639" y="3534"/>
                      <a:pt x="82748" y="0"/>
                      <a:pt x="69126" y="0"/>
                    </a:cubicBezTo>
                    <a:close/>
                  </a:path>
                </a:pathLst>
              </a:custGeom>
              <a:solidFill>
                <a:schemeClr val="accent1">
                  <a:alpha val="468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2">
                <a:extLst>
                  <a:ext uri="{FF2B5EF4-FFF2-40B4-BE49-F238E27FC236}">
                    <a16:creationId xmlns:a16="http://schemas.microsoft.com/office/drawing/2014/main" id="{FFA05D2E-9017-FAA9-2856-94D7CFA508AF}"/>
                  </a:ext>
                </a:extLst>
              </p:cNvPr>
              <p:cNvSpPr/>
              <p:nvPr/>
            </p:nvSpPr>
            <p:spPr>
              <a:xfrm>
                <a:off x="5001175" y="2456500"/>
                <a:ext cx="5391399" cy="3142127"/>
              </a:xfrm>
              <a:custGeom>
                <a:avLst/>
                <a:gdLst/>
                <a:ahLst/>
                <a:cxnLst/>
                <a:rect l="l" t="t" r="r" b="b"/>
                <a:pathLst>
                  <a:path w="252495" h="147155" extrusionOk="0">
                    <a:moveTo>
                      <a:pt x="69126" y="0"/>
                    </a:moveTo>
                    <a:cubicBezTo>
                      <a:pt x="64849" y="0"/>
                      <a:pt x="60598" y="349"/>
                      <a:pt x="56425" y="1096"/>
                    </a:cubicBezTo>
                    <a:cubicBezTo>
                      <a:pt x="36635" y="4611"/>
                      <a:pt x="20407" y="17941"/>
                      <a:pt x="18466" y="35631"/>
                    </a:cubicBezTo>
                    <a:cubicBezTo>
                      <a:pt x="17599" y="43642"/>
                      <a:pt x="26501" y="57771"/>
                      <a:pt x="23693" y="65372"/>
                    </a:cubicBezTo>
                    <a:cubicBezTo>
                      <a:pt x="20840" y="73064"/>
                      <a:pt x="1" y="96665"/>
                      <a:pt x="526" y="114629"/>
                    </a:cubicBezTo>
                    <a:cubicBezTo>
                      <a:pt x="1028" y="132501"/>
                      <a:pt x="5821" y="138070"/>
                      <a:pt x="12600" y="147155"/>
                    </a:cubicBezTo>
                    <a:lnTo>
                      <a:pt x="234074" y="147155"/>
                    </a:lnTo>
                    <a:cubicBezTo>
                      <a:pt x="238297" y="137933"/>
                      <a:pt x="241607" y="130584"/>
                      <a:pt x="236653" y="118486"/>
                    </a:cubicBezTo>
                    <a:cubicBezTo>
                      <a:pt x="232705" y="108831"/>
                      <a:pt x="243433" y="100865"/>
                      <a:pt x="247587" y="91872"/>
                    </a:cubicBezTo>
                    <a:cubicBezTo>
                      <a:pt x="251284" y="83860"/>
                      <a:pt x="252494" y="74251"/>
                      <a:pt x="251604" y="65509"/>
                    </a:cubicBezTo>
                    <a:cubicBezTo>
                      <a:pt x="250371" y="53617"/>
                      <a:pt x="244437" y="41679"/>
                      <a:pt x="234188" y="33166"/>
                    </a:cubicBezTo>
                    <a:cubicBezTo>
                      <a:pt x="221815" y="22878"/>
                      <a:pt x="204526" y="18545"/>
                      <a:pt x="187518" y="18545"/>
                    </a:cubicBezTo>
                    <a:cubicBezTo>
                      <a:pt x="182564" y="18545"/>
                      <a:pt x="177635" y="18912"/>
                      <a:pt x="172857" y="19607"/>
                    </a:cubicBezTo>
                    <a:cubicBezTo>
                      <a:pt x="165178" y="20716"/>
                      <a:pt x="157534" y="22579"/>
                      <a:pt x="149717" y="22579"/>
                    </a:cubicBezTo>
                    <a:cubicBezTo>
                      <a:pt x="148517" y="22579"/>
                      <a:pt x="147314" y="22535"/>
                      <a:pt x="146105" y="22438"/>
                    </a:cubicBezTo>
                    <a:cubicBezTo>
                      <a:pt x="132867" y="21411"/>
                      <a:pt x="121180" y="14243"/>
                      <a:pt x="109128" y="8971"/>
                    </a:cubicBezTo>
                    <a:cubicBezTo>
                      <a:pt x="96639" y="3534"/>
                      <a:pt x="82748" y="0"/>
                      <a:pt x="69126" y="0"/>
                    </a:cubicBezTo>
                    <a:close/>
                  </a:path>
                </a:pathLst>
              </a:custGeom>
              <a:solidFill>
                <a:schemeClr val="accent1">
                  <a:alpha val="468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6" name="Google Shape;766;p32">
              <a:extLst>
                <a:ext uri="{FF2B5EF4-FFF2-40B4-BE49-F238E27FC236}">
                  <a16:creationId xmlns:a16="http://schemas.microsoft.com/office/drawing/2014/main" id="{5469E312-AB07-6BB5-018F-58CD03B18F0E}"/>
                </a:ext>
              </a:extLst>
            </p:cNvPr>
            <p:cNvGrpSpPr/>
            <p:nvPr/>
          </p:nvGrpSpPr>
          <p:grpSpPr>
            <a:xfrm>
              <a:off x="6182907" y="2124215"/>
              <a:ext cx="3097991" cy="3212190"/>
              <a:chOff x="6605307" y="2566184"/>
              <a:chExt cx="2675988" cy="2774631"/>
            </a:xfrm>
          </p:grpSpPr>
          <p:sp>
            <p:nvSpPr>
              <p:cNvPr id="767" name="Google Shape;767;p32">
                <a:extLst>
                  <a:ext uri="{FF2B5EF4-FFF2-40B4-BE49-F238E27FC236}">
                    <a16:creationId xmlns:a16="http://schemas.microsoft.com/office/drawing/2014/main" id="{1B0AE256-C951-F49A-2124-F988BC72B173}"/>
                  </a:ext>
                </a:extLst>
              </p:cNvPr>
              <p:cNvSpPr/>
              <p:nvPr/>
            </p:nvSpPr>
            <p:spPr>
              <a:xfrm>
                <a:off x="6713275" y="2566184"/>
                <a:ext cx="1654914" cy="1523909"/>
              </a:xfrm>
              <a:custGeom>
                <a:avLst/>
                <a:gdLst/>
                <a:ahLst/>
                <a:cxnLst/>
                <a:rect l="l" t="t" r="r" b="b"/>
                <a:pathLst>
                  <a:path w="79205" h="72935" extrusionOk="0">
                    <a:moveTo>
                      <a:pt x="57403" y="18834"/>
                    </a:moveTo>
                    <a:lnTo>
                      <a:pt x="57403" y="19023"/>
                    </a:lnTo>
                    <a:lnTo>
                      <a:pt x="57371" y="18834"/>
                    </a:lnTo>
                    <a:close/>
                    <a:moveTo>
                      <a:pt x="38600" y="0"/>
                    </a:moveTo>
                    <a:cubicBezTo>
                      <a:pt x="37757" y="0"/>
                      <a:pt x="36913" y="71"/>
                      <a:pt x="36074" y="215"/>
                    </a:cubicBezTo>
                    <a:cubicBezTo>
                      <a:pt x="32829" y="688"/>
                      <a:pt x="29710" y="2011"/>
                      <a:pt x="26780" y="3649"/>
                    </a:cubicBezTo>
                    <a:cubicBezTo>
                      <a:pt x="21802" y="6453"/>
                      <a:pt x="17234" y="10328"/>
                      <a:pt x="13863" y="15337"/>
                    </a:cubicBezTo>
                    <a:cubicBezTo>
                      <a:pt x="10334" y="20599"/>
                      <a:pt x="8444" y="26774"/>
                      <a:pt x="8475" y="33075"/>
                    </a:cubicBezTo>
                    <a:cubicBezTo>
                      <a:pt x="8601" y="39911"/>
                      <a:pt x="10712" y="46590"/>
                      <a:pt x="7688" y="52923"/>
                    </a:cubicBezTo>
                    <a:cubicBezTo>
                      <a:pt x="5356" y="57806"/>
                      <a:pt x="1198" y="61681"/>
                      <a:pt x="316" y="67383"/>
                    </a:cubicBezTo>
                    <a:cubicBezTo>
                      <a:pt x="1" y="69242"/>
                      <a:pt x="316" y="71574"/>
                      <a:pt x="1828" y="72456"/>
                    </a:cubicBezTo>
                    <a:cubicBezTo>
                      <a:pt x="2394" y="72752"/>
                      <a:pt x="3029" y="72910"/>
                      <a:pt x="3675" y="72910"/>
                    </a:cubicBezTo>
                    <a:cubicBezTo>
                      <a:pt x="3783" y="72910"/>
                      <a:pt x="3893" y="72906"/>
                      <a:pt x="4002" y="72897"/>
                    </a:cubicBezTo>
                    <a:cubicBezTo>
                      <a:pt x="6058" y="72923"/>
                      <a:pt x="8114" y="72935"/>
                      <a:pt x="10169" y="72935"/>
                    </a:cubicBezTo>
                    <a:cubicBezTo>
                      <a:pt x="28259" y="72935"/>
                      <a:pt x="46284" y="71984"/>
                      <a:pt x="64334" y="70881"/>
                    </a:cubicBezTo>
                    <a:cubicBezTo>
                      <a:pt x="67484" y="70755"/>
                      <a:pt x="70666" y="70439"/>
                      <a:pt x="73785" y="69967"/>
                    </a:cubicBezTo>
                    <a:cubicBezTo>
                      <a:pt x="75865" y="69589"/>
                      <a:pt x="78259" y="68707"/>
                      <a:pt x="78826" y="66407"/>
                    </a:cubicBezTo>
                    <a:cubicBezTo>
                      <a:pt x="79204" y="64611"/>
                      <a:pt x="78353" y="62784"/>
                      <a:pt x="77345" y="61366"/>
                    </a:cubicBezTo>
                    <a:cubicBezTo>
                      <a:pt x="76337" y="59917"/>
                      <a:pt x="75108" y="58625"/>
                      <a:pt x="74573" y="56892"/>
                    </a:cubicBezTo>
                    <a:cubicBezTo>
                      <a:pt x="73596" y="53805"/>
                      <a:pt x="75077" y="50591"/>
                      <a:pt x="75739" y="47441"/>
                    </a:cubicBezTo>
                    <a:cubicBezTo>
                      <a:pt x="76621" y="42999"/>
                      <a:pt x="75833" y="38430"/>
                      <a:pt x="73596" y="34492"/>
                    </a:cubicBezTo>
                    <a:cubicBezTo>
                      <a:pt x="71170" y="30302"/>
                      <a:pt x="67138" y="28034"/>
                      <a:pt x="63672" y="25135"/>
                    </a:cubicBezTo>
                    <a:cubicBezTo>
                      <a:pt x="61593" y="23403"/>
                      <a:pt x="59608" y="21197"/>
                      <a:pt x="58379" y="18614"/>
                    </a:cubicBezTo>
                    <a:cubicBezTo>
                      <a:pt x="58568" y="18551"/>
                      <a:pt x="58726" y="18519"/>
                      <a:pt x="58915" y="18456"/>
                    </a:cubicBezTo>
                    <a:cubicBezTo>
                      <a:pt x="64113" y="16629"/>
                      <a:pt x="66161" y="10360"/>
                      <a:pt x="63074" y="5823"/>
                    </a:cubicBezTo>
                    <a:cubicBezTo>
                      <a:pt x="61412" y="3407"/>
                      <a:pt x="58777" y="2170"/>
                      <a:pt x="56134" y="2170"/>
                    </a:cubicBezTo>
                    <a:cubicBezTo>
                      <a:pt x="53815" y="2170"/>
                      <a:pt x="51489" y="3123"/>
                      <a:pt x="49810" y="5067"/>
                    </a:cubicBezTo>
                    <a:cubicBezTo>
                      <a:pt x="48613" y="3744"/>
                      <a:pt x="47258" y="2641"/>
                      <a:pt x="45746" y="1790"/>
                    </a:cubicBezTo>
                    <a:cubicBezTo>
                      <a:pt x="43535" y="614"/>
                      <a:pt x="41079" y="0"/>
                      <a:pt x="386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2">
                <a:extLst>
                  <a:ext uri="{FF2B5EF4-FFF2-40B4-BE49-F238E27FC236}">
                    <a16:creationId xmlns:a16="http://schemas.microsoft.com/office/drawing/2014/main" id="{59FD91BA-A414-14AA-172E-4C93DFD84AE8}"/>
                  </a:ext>
                </a:extLst>
              </p:cNvPr>
              <p:cNvSpPr/>
              <p:nvPr/>
            </p:nvSpPr>
            <p:spPr>
              <a:xfrm>
                <a:off x="6667848" y="4668046"/>
                <a:ext cx="498992" cy="672768"/>
              </a:xfrm>
              <a:custGeom>
                <a:avLst/>
                <a:gdLst/>
                <a:ahLst/>
                <a:cxnLst/>
                <a:rect l="l" t="t" r="r" b="b"/>
                <a:pathLst>
                  <a:path w="23882" h="32199" extrusionOk="0">
                    <a:moveTo>
                      <a:pt x="16604" y="1"/>
                    </a:moveTo>
                    <a:lnTo>
                      <a:pt x="1" y="1040"/>
                    </a:lnTo>
                    <a:lnTo>
                      <a:pt x="3718" y="32199"/>
                    </a:lnTo>
                    <a:lnTo>
                      <a:pt x="23882" y="29962"/>
                    </a:lnTo>
                    <a:lnTo>
                      <a:pt x="16604" y="1"/>
                    </a:lnTo>
                    <a:close/>
                  </a:path>
                </a:pathLst>
              </a:custGeom>
              <a:solidFill>
                <a:srgbClr val="FFC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2">
                <a:extLst>
                  <a:ext uri="{FF2B5EF4-FFF2-40B4-BE49-F238E27FC236}">
                    <a16:creationId xmlns:a16="http://schemas.microsoft.com/office/drawing/2014/main" id="{087DBBA9-057B-B4E4-1C5D-F079A4DFA7AD}"/>
                  </a:ext>
                </a:extLst>
              </p:cNvPr>
              <p:cNvSpPr/>
              <p:nvPr/>
            </p:nvSpPr>
            <p:spPr>
              <a:xfrm>
                <a:off x="8062168" y="3630540"/>
                <a:ext cx="1219127" cy="1509492"/>
              </a:xfrm>
              <a:custGeom>
                <a:avLst/>
                <a:gdLst/>
                <a:ahLst/>
                <a:cxnLst/>
                <a:rect l="l" t="t" r="r" b="b"/>
                <a:pathLst>
                  <a:path w="58348" h="72245" extrusionOk="0">
                    <a:moveTo>
                      <a:pt x="47762" y="1"/>
                    </a:moveTo>
                    <a:cubicBezTo>
                      <a:pt x="47006" y="1"/>
                      <a:pt x="46376" y="568"/>
                      <a:pt x="46313" y="1324"/>
                    </a:cubicBezTo>
                    <a:lnTo>
                      <a:pt x="45052" y="10366"/>
                    </a:lnTo>
                    <a:cubicBezTo>
                      <a:pt x="44993" y="10725"/>
                      <a:pt x="44706" y="10999"/>
                      <a:pt x="44353" y="10999"/>
                    </a:cubicBezTo>
                    <a:cubicBezTo>
                      <a:pt x="44335" y="10999"/>
                      <a:pt x="44315" y="10998"/>
                      <a:pt x="44296" y="10996"/>
                    </a:cubicBezTo>
                    <a:lnTo>
                      <a:pt x="44076" y="10996"/>
                    </a:lnTo>
                    <a:cubicBezTo>
                      <a:pt x="43761" y="10965"/>
                      <a:pt x="43509" y="10713"/>
                      <a:pt x="43477" y="10398"/>
                    </a:cubicBezTo>
                    <a:lnTo>
                      <a:pt x="42563" y="3151"/>
                    </a:lnTo>
                    <a:cubicBezTo>
                      <a:pt x="42437" y="2332"/>
                      <a:pt x="41807" y="1671"/>
                      <a:pt x="40957" y="1576"/>
                    </a:cubicBezTo>
                    <a:cubicBezTo>
                      <a:pt x="40201" y="1702"/>
                      <a:pt x="39665" y="2427"/>
                      <a:pt x="39791" y="3214"/>
                    </a:cubicBezTo>
                    <a:cubicBezTo>
                      <a:pt x="39791" y="3214"/>
                      <a:pt x="41114" y="13580"/>
                      <a:pt x="41114" y="13611"/>
                    </a:cubicBezTo>
                    <a:cubicBezTo>
                      <a:pt x="41177" y="14556"/>
                      <a:pt x="41020" y="15470"/>
                      <a:pt x="40642" y="16320"/>
                    </a:cubicBezTo>
                    <a:cubicBezTo>
                      <a:pt x="40516" y="16586"/>
                      <a:pt x="40273" y="16709"/>
                      <a:pt x="40030" y="16709"/>
                    </a:cubicBezTo>
                    <a:cubicBezTo>
                      <a:pt x="39725" y="16709"/>
                      <a:pt x="39420" y="16514"/>
                      <a:pt x="39350" y="16163"/>
                    </a:cubicBezTo>
                    <a:cubicBezTo>
                      <a:pt x="39003" y="14619"/>
                      <a:pt x="38499" y="12288"/>
                      <a:pt x="38499" y="12288"/>
                    </a:cubicBezTo>
                    <a:cubicBezTo>
                      <a:pt x="38372" y="11625"/>
                      <a:pt x="37791" y="11169"/>
                      <a:pt x="37140" y="11169"/>
                    </a:cubicBezTo>
                    <a:cubicBezTo>
                      <a:pt x="36986" y="11169"/>
                      <a:pt x="36828" y="11194"/>
                      <a:pt x="36672" y="11248"/>
                    </a:cubicBezTo>
                    <a:cubicBezTo>
                      <a:pt x="35979" y="11532"/>
                      <a:pt x="35632" y="12288"/>
                      <a:pt x="35790" y="13044"/>
                    </a:cubicBezTo>
                    <a:lnTo>
                      <a:pt x="36735" y="17108"/>
                    </a:lnTo>
                    <a:cubicBezTo>
                      <a:pt x="36735" y="17108"/>
                      <a:pt x="36294" y="22621"/>
                      <a:pt x="38562" y="25520"/>
                    </a:cubicBezTo>
                    <a:lnTo>
                      <a:pt x="25645" y="43068"/>
                    </a:lnTo>
                    <a:lnTo>
                      <a:pt x="19439" y="33837"/>
                    </a:lnTo>
                    <a:lnTo>
                      <a:pt x="0" y="44454"/>
                    </a:lnTo>
                    <a:lnTo>
                      <a:pt x="15060" y="66476"/>
                    </a:lnTo>
                    <a:cubicBezTo>
                      <a:pt x="17535" y="70653"/>
                      <a:pt x="20827" y="72245"/>
                      <a:pt x="23956" y="72245"/>
                    </a:cubicBezTo>
                    <a:cubicBezTo>
                      <a:pt x="26043" y="72245"/>
                      <a:pt x="28058" y="71536"/>
                      <a:pt x="29709" y="70414"/>
                    </a:cubicBezTo>
                    <a:cubicBezTo>
                      <a:pt x="31033" y="69501"/>
                      <a:pt x="32072" y="68241"/>
                      <a:pt x="32734" y="66791"/>
                    </a:cubicBezTo>
                    <a:lnTo>
                      <a:pt x="51952" y="24102"/>
                    </a:lnTo>
                    <a:cubicBezTo>
                      <a:pt x="52866" y="21960"/>
                      <a:pt x="53653" y="20133"/>
                      <a:pt x="54220" y="18809"/>
                    </a:cubicBezTo>
                    <a:lnTo>
                      <a:pt x="57938" y="11658"/>
                    </a:lnTo>
                    <a:cubicBezTo>
                      <a:pt x="58347" y="10933"/>
                      <a:pt x="58032" y="10019"/>
                      <a:pt x="57276" y="9641"/>
                    </a:cubicBezTo>
                    <a:cubicBezTo>
                      <a:pt x="57103" y="9571"/>
                      <a:pt x="56924" y="9537"/>
                      <a:pt x="56748" y="9537"/>
                    </a:cubicBezTo>
                    <a:cubicBezTo>
                      <a:pt x="56219" y="9537"/>
                      <a:pt x="55717" y="9838"/>
                      <a:pt x="55480" y="10335"/>
                    </a:cubicBezTo>
                    <a:lnTo>
                      <a:pt x="53685" y="13580"/>
                    </a:lnTo>
                    <a:cubicBezTo>
                      <a:pt x="53556" y="13836"/>
                      <a:pt x="53318" y="13958"/>
                      <a:pt x="53078" y="13958"/>
                    </a:cubicBezTo>
                    <a:cubicBezTo>
                      <a:pt x="52788" y="13958"/>
                      <a:pt x="52496" y="13781"/>
                      <a:pt x="52393" y="13454"/>
                    </a:cubicBezTo>
                    <a:cubicBezTo>
                      <a:pt x="52204" y="12949"/>
                      <a:pt x="52204" y="12382"/>
                      <a:pt x="52362" y="11847"/>
                    </a:cubicBezTo>
                    <a:lnTo>
                      <a:pt x="54724" y="3939"/>
                    </a:lnTo>
                    <a:cubicBezTo>
                      <a:pt x="55030" y="2869"/>
                      <a:pt x="54165" y="2158"/>
                      <a:pt x="53325" y="2158"/>
                    </a:cubicBezTo>
                    <a:cubicBezTo>
                      <a:pt x="52780" y="2158"/>
                      <a:pt x="52245" y="2457"/>
                      <a:pt x="52046" y="3151"/>
                    </a:cubicBezTo>
                    <a:lnTo>
                      <a:pt x="49778" y="10776"/>
                    </a:lnTo>
                    <a:cubicBezTo>
                      <a:pt x="49650" y="11211"/>
                      <a:pt x="49231" y="11521"/>
                      <a:pt x="48792" y="11521"/>
                    </a:cubicBezTo>
                    <a:cubicBezTo>
                      <a:pt x="48690" y="11521"/>
                      <a:pt x="48587" y="11504"/>
                      <a:pt x="48486" y="11469"/>
                    </a:cubicBezTo>
                    <a:cubicBezTo>
                      <a:pt x="48045" y="11311"/>
                      <a:pt x="47762" y="10902"/>
                      <a:pt x="47856" y="10429"/>
                    </a:cubicBezTo>
                    <a:lnTo>
                      <a:pt x="49085" y="1639"/>
                    </a:lnTo>
                    <a:cubicBezTo>
                      <a:pt x="49211" y="820"/>
                      <a:pt x="48581" y="64"/>
                      <a:pt x="47762" y="1"/>
                    </a:cubicBezTo>
                    <a:close/>
                  </a:path>
                </a:pathLst>
              </a:custGeom>
              <a:solidFill>
                <a:srgbClr val="FFC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2">
                <a:extLst>
                  <a:ext uri="{FF2B5EF4-FFF2-40B4-BE49-F238E27FC236}">
                    <a16:creationId xmlns:a16="http://schemas.microsoft.com/office/drawing/2014/main" id="{92864573-8838-5CAD-FB9D-430D1179EB2D}"/>
                  </a:ext>
                </a:extLst>
              </p:cNvPr>
              <p:cNvSpPr/>
              <p:nvPr/>
            </p:nvSpPr>
            <p:spPr>
              <a:xfrm>
                <a:off x="8531545" y="4500171"/>
                <a:ext cx="66506" cy="134976"/>
              </a:xfrm>
              <a:custGeom>
                <a:avLst/>
                <a:gdLst/>
                <a:ahLst/>
                <a:cxnLst/>
                <a:rect l="l" t="t" r="r" b="b"/>
                <a:pathLst>
                  <a:path w="3183" h="6460" extrusionOk="0">
                    <a:moveTo>
                      <a:pt x="2206" y="1"/>
                    </a:moveTo>
                    <a:lnTo>
                      <a:pt x="0" y="6459"/>
                    </a:lnTo>
                    <a:lnTo>
                      <a:pt x="0" y="6459"/>
                    </a:lnTo>
                    <a:lnTo>
                      <a:pt x="3182" y="1450"/>
                    </a:lnTo>
                    <a:lnTo>
                      <a:pt x="220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2">
                <a:extLst>
                  <a:ext uri="{FF2B5EF4-FFF2-40B4-BE49-F238E27FC236}">
                    <a16:creationId xmlns:a16="http://schemas.microsoft.com/office/drawing/2014/main" id="{51D7DD30-B380-55FC-C6F9-63E8BCBEBA82}"/>
                  </a:ext>
                </a:extLst>
              </p:cNvPr>
              <p:cNvSpPr/>
              <p:nvPr/>
            </p:nvSpPr>
            <p:spPr>
              <a:xfrm>
                <a:off x="6605307" y="3759612"/>
                <a:ext cx="1996553" cy="1548229"/>
              </a:xfrm>
              <a:custGeom>
                <a:avLst/>
                <a:gdLst/>
                <a:ahLst/>
                <a:cxnLst/>
                <a:rect l="l" t="t" r="r" b="b"/>
                <a:pathLst>
                  <a:path w="95556" h="74099" extrusionOk="0">
                    <a:moveTo>
                      <a:pt x="60603" y="1"/>
                    </a:moveTo>
                    <a:cubicBezTo>
                      <a:pt x="55683" y="1"/>
                      <a:pt x="50799" y="811"/>
                      <a:pt x="45935" y="1385"/>
                    </a:cubicBezTo>
                    <a:lnTo>
                      <a:pt x="29080" y="3433"/>
                    </a:lnTo>
                    <a:cubicBezTo>
                      <a:pt x="28292" y="3496"/>
                      <a:pt x="27536" y="3622"/>
                      <a:pt x="26780" y="3811"/>
                    </a:cubicBezTo>
                    <a:cubicBezTo>
                      <a:pt x="25709" y="4126"/>
                      <a:pt x="24701" y="4567"/>
                      <a:pt x="23724" y="5103"/>
                    </a:cubicBezTo>
                    <a:lnTo>
                      <a:pt x="17076" y="8348"/>
                    </a:lnTo>
                    <a:cubicBezTo>
                      <a:pt x="13107" y="10301"/>
                      <a:pt x="10019" y="12380"/>
                      <a:pt x="7656" y="16066"/>
                    </a:cubicBezTo>
                    <a:cubicBezTo>
                      <a:pt x="5546" y="19374"/>
                      <a:pt x="4096" y="23092"/>
                      <a:pt x="3025" y="26841"/>
                    </a:cubicBezTo>
                    <a:cubicBezTo>
                      <a:pt x="1198" y="33237"/>
                      <a:pt x="379" y="39916"/>
                      <a:pt x="1" y="46563"/>
                    </a:cubicBezTo>
                    <a:lnTo>
                      <a:pt x="19345" y="44736"/>
                    </a:lnTo>
                    <a:lnTo>
                      <a:pt x="19439" y="44515"/>
                    </a:lnTo>
                    <a:lnTo>
                      <a:pt x="27662" y="74098"/>
                    </a:lnTo>
                    <a:lnTo>
                      <a:pt x="74668" y="68050"/>
                    </a:lnTo>
                    <a:lnTo>
                      <a:pt x="74731" y="35505"/>
                    </a:lnTo>
                    <a:lnTo>
                      <a:pt x="74731" y="38309"/>
                    </a:lnTo>
                    <a:lnTo>
                      <a:pt x="95555" y="34276"/>
                    </a:lnTo>
                    <a:cubicBezTo>
                      <a:pt x="93539" y="28070"/>
                      <a:pt x="91082" y="21926"/>
                      <a:pt x="87805" y="16255"/>
                    </a:cubicBezTo>
                    <a:cubicBezTo>
                      <a:pt x="82670" y="7466"/>
                      <a:pt x="74825" y="1228"/>
                      <a:pt x="64491" y="188"/>
                    </a:cubicBezTo>
                    <a:cubicBezTo>
                      <a:pt x="63193" y="57"/>
                      <a:pt x="61896" y="1"/>
                      <a:pt x="60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2">
                <a:extLst>
                  <a:ext uri="{FF2B5EF4-FFF2-40B4-BE49-F238E27FC236}">
                    <a16:creationId xmlns:a16="http://schemas.microsoft.com/office/drawing/2014/main" id="{9CF43DE1-A85A-D358-7F5A-A7B0B459B8D0}"/>
                  </a:ext>
                </a:extLst>
              </p:cNvPr>
              <p:cNvSpPr/>
              <p:nvPr/>
            </p:nvSpPr>
            <p:spPr>
              <a:xfrm>
                <a:off x="7028610" y="2847166"/>
                <a:ext cx="896585" cy="1175500"/>
              </a:xfrm>
              <a:custGeom>
                <a:avLst/>
                <a:gdLst/>
                <a:ahLst/>
                <a:cxnLst/>
                <a:rect l="l" t="t" r="r" b="b"/>
                <a:pathLst>
                  <a:path w="42911" h="56260" extrusionOk="0">
                    <a:moveTo>
                      <a:pt x="5167" y="0"/>
                    </a:moveTo>
                    <a:cubicBezTo>
                      <a:pt x="3245" y="2268"/>
                      <a:pt x="2111" y="5104"/>
                      <a:pt x="1922" y="8065"/>
                    </a:cubicBezTo>
                    <a:lnTo>
                      <a:pt x="946" y="23566"/>
                    </a:lnTo>
                    <a:cubicBezTo>
                      <a:pt x="725" y="26716"/>
                      <a:pt x="1607" y="29804"/>
                      <a:pt x="3403" y="32387"/>
                    </a:cubicBezTo>
                    <a:cubicBezTo>
                      <a:pt x="5262" y="35758"/>
                      <a:pt x="8381" y="38216"/>
                      <a:pt x="12067" y="39192"/>
                    </a:cubicBezTo>
                    <a:lnTo>
                      <a:pt x="12697" y="44012"/>
                    </a:lnTo>
                    <a:lnTo>
                      <a:pt x="12602" y="44012"/>
                    </a:lnTo>
                    <a:lnTo>
                      <a:pt x="0" y="51101"/>
                    </a:lnTo>
                    <a:cubicBezTo>
                      <a:pt x="0" y="51101"/>
                      <a:pt x="2556" y="56259"/>
                      <a:pt x="14693" y="56259"/>
                    </a:cubicBezTo>
                    <a:cubicBezTo>
                      <a:pt x="16688" y="56259"/>
                      <a:pt x="18942" y="56120"/>
                      <a:pt x="21487" y="55795"/>
                    </a:cubicBezTo>
                    <a:cubicBezTo>
                      <a:pt x="37208" y="53779"/>
                      <a:pt x="42910" y="43918"/>
                      <a:pt x="42910" y="43918"/>
                    </a:cubicBezTo>
                    <a:lnTo>
                      <a:pt x="29804" y="41208"/>
                    </a:lnTo>
                    <a:lnTo>
                      <a:pt x="28544" y="31410"/>
                    </a:lnTo>
                    <a:cubicBezTo>
                      <a:pt x="29206" y="29898"/>
                      <a:pt x="29584" y="28291"/>
                      <a:pt x="29678" y="26653"/>
                    </a:cubicBezTo>
                    <a:lnTo>
                      <a:pt x="29773" y="25204"/>
                    </a:lnTo>
                    <a:lnTo>
                      <a:pt x="31348" y="25299"/>
                    </a:lnTo>
                    <a:cubicBezTo>
                      <a:pt x="31447" y="25304"/>
                      <a:pt x="31546" y="25307"/>
                      <a:pt x="31644" y="25307"/>
                    </a:cubicBezTo>
                    <a:cubicBezTo>
                      <a:pt x="34255" y="25307"/>
                      <a:pt x="36427" y="23310"/>
                      <a:pt x="36609" y="20699"/>
                    </a:cubicBezTo>
                    <a:cubicBezTo>
                      <a:pt x="36767" y="17958"/>
                      <a:pt x="34687" y="15626"/>
                      <a:pt x="31978" y="15437"/>
                    </a:cubicBezTo>
                    <a:lnTo>
                      <a:pt x="30718" y="15374"/>
                    </a:lnTo>
                    <a:cubicBezTo>
                      <a:pt x="29102" y="15885"/>
                      <a:pt x="27409" y="16140"/>
                      <a:pt x="25708" y="16140"/>
                    </a:cubicBezTo>
                    <a:cubicBezTo>
                      <a:pt x="25519" y="16140"/>
                      <a:pt x="25330" y="16137"/>
                      <a:pt x="25141" y="16131"/>
                    </a:cubicBezTo>
                    <a:cubicBezTo>
                      <a:pt x="10712" y="15847"/>
                      <a:pt x="6396" y="4883"/>
                      <a:pt x="5167" y="0"/>
                    </a:cubicBezTo>
                    <a:close/>
                  </a:path>
                </a:pathLst>
              </a:custGeom>
              <a:solidFill>
                <a:srgbClr val="FFC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2">
                <a:extLst>
                  <a:ext uri="{FF2B5EF4-FFF2-40B4-BE49-F238E27FC236}">
                    <a16:creationId xmlns:a16="http://schemas.microsoft.com/office/drawing/2014/main" id="{8F8381ED-70D1-1CBD-8588-84BD12AD0805}"/>
                  </a:ext>
                </a:extLst>
              </p:cNvPr>
              <p:cNvSpPr/>
              <p:nvPr/>
            </p:nvSpPr>
            <p:spPr>
              <a:xfrm>
                <a:off x="7099717" y="3372480"/>
                <a:ext cx="550976" cy="391032"/>
              </a:xfrm>
              <a:custGeom>
                <a:avLst/>
                <a:gdLst/>
                <a:ahLst/>
                <a:cxnLst/>
                <a:rect l="l" t="t" r="r" b="b"/>
                <a:pathLst>
                  <a:path w="26370" h="18715" extrusionOk="0">
                    <a:moveTo>
                      <a:pt x="25204" y="1"/>
                    </a:moveTo>
                    <a:lnTo>
                      <a:pt x="25204" y="190"/>
                    </a:lnTo>
                    <a:cubicBezTo>
                      <a:pt x="24719" y="7523"/>
                      <a:pt x="18610" y="13165"/>
                      <a:pt x="11360" y="13165"/>
                    </a:cubicBezTo>
                    <a:cubicBezTo>
                      <a:pt x="11072" y="13165"/>
                      <a:pt x="10782" y="13157"/>
                      <a:pt x="10491" y="13139"/>
                    </a:cubicBezTo>
                    <a:cubicBezTo>
                      <a:pt x="6269" y="12886"/>
                      <a:pt x="2426" y="10713"/>
                      <a:pt x="0" y="7247"/>
                    </a:cubicBezTo>
                    <a:lnTo>
                      <a:pt x="0" y="7247"/>
                    </a:lnTo>
                    <a:cubicBezTo>
                      <a:pt x="2079" y="11059"/>
                      <a:pt x="5765" y="13674"/>
                      <a:pt x="10019" y="14367"/>
                    </a:cubicBezTo>
                    <a:cubicBezTo>
                      <a:pt x="10113" y="16793"/>
                      <a:pt x="12570" y="18715"/>
                      <a:pt x="15595" y="18715"/>
                    </a:cubicBezTo>
                    <a:cubicBezTo>
                      <a:pt x="18619" y="18715"/>
                      <a:pt x="21140" y="16730"/>
                      <a:pt x="21140" y="14273"/>
                    </a:cubicBezTo>
                    <a:cubicBezTo>
                      <a:pt x="21140" y="13454"/>
                      <a:pt x="20888" y="12666"/>
                      <a:pt x="20384" y="12036"/>
                    </a:cubicBezTo>
                    <a:cubicBezTo>
                      <a:pt x="23849" y="9610"/>
                      <a:pt x="26023" y="5735"/>
                      <a:pt x="26307" y="1513"/>
                    </a:cubicBezTo>
                    <a:lnTo>
                      <a:pt x="26370" y="64"/>
                    </a:lnTo>
                    <a:lnTo>
                      <a:pt x="252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2">
                <a:extLst>
                  <a:ext uri="{FF2B5EF4-FFF2-40B4-BE49-F238E27FC236}">
                    <a16:creationId xmlns:a16="http://schemas.microsoft.com/office/drawing/2014/main" id="{7BE8D8B4-45D7-6A12-4FEF-E14D67D65CC3}"/>
                  </a:ext>
                </a:extLst>
              </p:cNvPr>
              <p:cNvSpPr/>
              <p:nvPr/>
            </p:nvSpPr>
            <p:spPr>
              <a:xfrm>
                <a:off x="7671128" y="3218794"/>
                <a:ext cx="63873" cy="87880"/>
              </a:xfrm>
              <a:custGeom>
                <a:avLst/>
                <a:gdLst/>
                <a:ahLst/>
                <a:cxnLst/>
                <a:rect l="l" t="t" r="r" b="b"/>
                <a:pathLst>
                  <a:path w="3057" h="4206" extrusionOk="0">
                    <a:moveTo>
                      <a:pt x="2511" y="1"/>
                    </a:moveTo>
                    <a:cubicBezTo>
                      <a:pt x="2395" y="1"/>
                      <a:pt x="2279" y="50"/>
                      <a:pt x="2206" y="141"/>
                    </a:cubicBezTo>
                    <a:lnTo>
                      <a:pt x="0" y="2788"/>
                    </a:lnTo>
                    <a:lnTo>
                      <a:pt x="2300" y="4142"/>
                    </a:lnTo>
                    <a:cubicBezTo>
                      <a:pt x="2363" y="4174"/>
                      <a:pt x="2426" y="4174"/>
                      <a:pt x="2521" y="4174"/>
                    </a:cubicBezTo>
                    <a:lnTo>
                      <a:pt x="2521" y="4205"/>
                    </a:lnTo>
                    <a:cubicBezTo>
                      <a:pt x="2930" y="4205"/>
                      <a:pt x="3056" y="3670"/>
                      <a:pt x="2741" y="3481"/>
                    </a:cubicBezTo>
                    <a:lnTo>
                      <a:pt x="1229" y="2567"/>
                    </a:lnTo>
                    <a:lnTo>
                      <a:pt x="2804" y="645"/>
                    </a:lnTo>
                    <a:cubicBezTo>
                      <a:pt x="2930" y="488"/>
                      <a:pt x="2930" y="236"/>
                      <a:pt x="2741" y="78"/>
                    </a:cubicBezTo>
                    <a:cubicBezTo>
                      <a:pt x="2675" y="26"/>
                      <a:pt x="2593" y="1"/>
                      <a:pt x="251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2">
                <a:extLst>
                  <a:ext uri="{FF2B5EF4-FFF2-40B4-BE49-F238E27FC236}">
                    <a16:creationId xmlns:a16="http://schemas.microsoft.com/office/drawing/2014/main" id="{C014C5A3-08B1-573E-3F94-A6D59C2F5F57}"/>
                  </a:ext>
                </a:extLst>
              </p:cNvPr>
              <p:cNvSpPr/>
              <p:nvPr/>
            </p:nvSpPr>
            <p:spPr>
              <a:xfrm>
                <a:off x="7244858" y="3492358"/>
                <a:ext cx="76723" cy="29586"/>
              </a:xfrm>
              <a:custGeom>
                <a:avLst/>
                <a:gdLst/>
                <a:ahLst/>
                <a:cxnLst/>
                <a:rect l="l" t="t" r="r" b="b"/>
                <a:pathLst>
                  <a:path w="3672" h="1416" extrusionOk="0">
                    <a:moveTo>
                      <a:pt x="1562" y="0"/>
                    </a:moveTo>
                    <a:cubicBezTo>
                      <a:pt x="1154" y="0"/>
                      <a:pt x="743" y="92"/>
                      <a:pt x="363" y="281"/>
                    </a:cubicBezTo>
                    <a:cubicBezTo>
                      <a:pt x="0" y="505"/>
                      <a:pt x="206" y="1001"/>
                      <a:pt x="565" y="1001"/>
                    </a:cubicBezTo>
                    <a:cubicBezTo>
                      <a:pt x="611" y="1001"/>
                      <a:pt x="660" y="992"/>
                      <a:pt x="710" y="975"/>
                    </a:cubicBezTo>
                    <a:cubicBezTo>
                      <a:pt x="982" y="844"/>
                      <a:pt x="1273" y="781"/>
                      <a:pt x="1561" y="781"/>
                    </a:cubicBezTo>
                    <a:cubicBezTo>
                      <a:pt x="2039" y="781"/>
                      <a:pt x="2510" y="955"/>
                      <a:pt x="2884" y="1290"/>
                    </a:cubicBezTo>
                    <a:cubicBezTo>
                      <a:pt x="2947" y="1353"/>
                      <a:pt x="3041" y="1416"/>
                      <a:pt x="3136" y="1416"/>
                    </a:cubicBezTo>
                    <a:cubicBezTo>
                      <a:pt x="3514" y="1416"/>
                      <a:pt x="3671" y="975"/>
                      <a:pt x="3419" y="722"/>
                    </a:cubicBezTo>
                    <a:cubicBezTo>
                      <a:pt x="2908" y="251"/>
                      <a:pt x="2239" y="0"/>
                      <a:pt x="15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2">
                <a:extLst>
                  <a:ext uri="{FF2B5EF4-FFF2-40B4-BE49-F238E27FC236}">
                    <a16:creationId xmlns:a16="http://schemas.microsoft.com/office/drawing/2014/main" id="{42EA4AA2-39EF-2B4C-E0A2-223112F11CFB}"/>
                  </a:ext>
                </a:extLst>
              </p:cNvPr>
              <p:cNvSpPr/>
              <p:nvPr/>
            </p:nvSpPr>
            <p:spPr>
              <a:xfrm>
                <a:off x="7265900" y="3272641"/>
                <a:ext cx="209484" cy="141098"/>
              </a:xfrm>
              <a:custGeom>
                <a:avLst/>
                <a:gdLst/>
                <a:ahLst/>
                <a:cxnLst/>
                <a:rect l="l" t="t" r="r" b="b"/>
                <a:pathLst>
                  <a:path w="10026" h="6753" extrusionOk="0">
                    <a:moveTo>
                      <a:pt x="7025" y="0"/>
                    </a:moveTo>
                    <a:cubicBezTo>
                      <a:pt x="6876" y="0"/>
                      <a:pt x="6724" y="37"/>
                      <a:pt x="6571" y="116"/>
                    </a:cubicBezTo>
                    <a:cubicBezTo>
                      <a:pt x="5216" y="1313"/>
                      <a:pt x="3672" y="2353"/>
                      <a:pt x="2034" y="3141"/>
                    </a:cubicBezTo>
                    <a:cubicBezTo>
                      <a:pt x="0" y="4039"/>
                      <a:pt x="1930" y="6752"/>
                      <a:pt x="4816" y="6752"/>
                    </a:cubicBezTo>
                    <a:cubicBezTo>
                      <a:pt x="5373" y="6752"/>
                      <a:pt x="5965" y="6652"/>
                      <a:pt x="6571" y="6417"/>
                    </a:cubicBezTo>
                    <a:cubicBezTo>
                      <a:pt x="10026" y="5082"/>
                      <a:pt x="8772" y="0"/>
                      <a:pt x="70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2">
                <a:extLst>
                  <a:ext uri="{FF2B5EF4-FFF2-40B4-BE49-F238E27FC236}">
                    <a16:creationId xmlns:a16="http://schemas.microsoft.com/office/drawing/2014/main" id="{DC000181-F5FF-19F6-DCF7-561A92E9B3C6}"/>
                  </a:ext>
                </a:extLst>
              </p:cNvPr>
              <p:cNvSpPr/>
              <p:nvPr/>
            </p:nvSpPr>
            <p:spPr>
              <a:xfrm>
                <a:off x="7081935" y="3078166"/>
                <a:ext cx="98098" cy="51420"/>
              </a:xfrm>
              <a:custGeom>
                <a:avLst/>
                <a:gdLst/>
                <a:ahLst/>
                <a:cxnLst/>
                <a:rect l="l" t="t" r="r" b="b"/>
                <a:pathLst>
                  <a:path w="4695" h="2461" extrusionOk="0">
                    <a:moveTo>
                      <a:pt x="2980" y="1"/>
                    </a:moveTo>
                    <a:cubicBezTo>
                      <a:pt x="2622" y="1"/>
                      <a:pt x="2262" y="65"/>
                      <a:pt x="1922" y="192"/>
                    </a:cubicBezTo>
                    <a:cubicBezTo>
                      <a:pt x="1135" y="413"/>
                      <a:pt x="504" y="948"/>
                      <a:pt x="158" y="1673"/>
                    </a:cubicBezTo>
                    <a:cubicBezTo>
                      <a:pt x="0" y="2146"/>
                      <a:pt x="221" y="2429"/>
                      <a:pt x="504" y="2461"/>
                    </a:cubicBezTo>
                    <a:cubicBezTo>
                      <a:pt x="851" y="2429"/>
                      <a:pt x="1198" y="2366"/>
                      <a:pt x="1513" y="2209"/>
                    </a:cubicBezTo>
                    <a:cubicBezTo>
                      <a:pt x="1859" y="2051"/>
                      <a:pt x="2206" y="1925"/>
                      <a:pt x="2489" y="1831"/>
                    </a:cubicBezTo>
                    <a:cubicBezTo>
                      <a:pt x="2804" y="1736"/>
                      <a:pt x="3151" y="1610"/>
                      <a:pt x="3529" y="1547"/>
                    </a:cubicBezTo>
                    <a:cubicBezTo>
                      <a:pt x="3844" y="1453"/>
                      <a:pt x="4191" y="1326"/>
                      <a:pt x="4474" y="1137"/>
                    </a:cubicBezTo>
                    <a:cubicBezTo>
                      <a:pt x="4695" y="948"/>
                      <a:pt x="4695" y="570"/>
                      <a:pt x="4254" y="287"/>
                    </a:cubicBezTo>
                    <a:cubicBezTo>
                      <a:pt x="3855" y="96"/>
                      <a:pt x="3418" y="1"/>
                      <a:pt x="29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2">
                <a:extLst>
                  <a:ext uri="{FF2B5EF4-FFF2-40B4-BE49-F238E27FC236}">
                    <a16:creationId xmlns:a16="http://schemas.microsoft.com/office/drawing/2014/main" id="{5D3027D1-E7A4-DD87-B802-E3C88C7E96DA}"/>
                  </a:ext>
                </a:extLst>
              </p:cNvPr>
              <p:cNvSpPr/>
              <p:nvPr/>
            </p:nvSpPr>
            <p:spPr>
              <a:xfrm>
                <a:off x="7356441" y="3166429"/>
                <a:ext cx="42812" cy="43481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081" extrusionOk="0">
                    <a:moveTo>
                      <a:pt x="1009" y="1"/>
                    </a:moveTo>
                    <a:cubicBezTo>
                      <a:pt x="442" y="1"/>
                      <a:pt x="1" y="442"/>
                      <a:pt x="1" y="1041"/>
                    </a:cubicBezTo>
                    <a:cubicBezTo>
                      <a:pt x="1" y="1608"/>
                      <a:pt x="442" y="2080"/>
                      <a:pt x="1009" y="2080"/>
                    </a:cubicBezTo>
                    <a:cubicBezTo>
                      <a:pt x="1608" y="2080"/>
                      <a:pt x="2049" y="1608"/>
                      <a:pt x="2049" y="1041"/>
                    </a:cubicBezTo>
                    <a:cubicBezTo>
                      <a:pt x="2049" y="442"/>
                      <a:pt x="1608" y="1"/>
                      <a:pt x="1009" y="1"/>
                    </a:cubicBezTo>
                    <a:close/>
                  </a:path>
                </a:pathLst>
              </a:custGeom>
              <a:solidFill>
                <a:srgbClr val="502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2">
                <a:extLst>
                  <a:ext uri="{FF2B5EF4-FFF2-40B4-BE49-F238E27FC236}">
                    <a16:creationId xmlns:a16="http://schemas.microsoft.com/office/drawing/2014/main" id="{518884E6-C187-2BC8-DCD7-D76FACBB4AD7}"/>
                  </a:ext>
                </a:extLst>
              </p:cNvPr>
              <p:cNvSpPr/>
              <p:nvPr/>
            </p:nvSpPr>
            <p:spPr>
              <a:xfrm>
                <a:off x="7132628" y="3173680"/>
                <a:ext cx="50710" cy="4335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2075" extrusionOk="0">
                    <a:moveTo>
                      <a:pt x="1040" y="0"/>
                    </a:moveTo>
                    <a:cubicBezTo>
                      <a:pt x="473" y="0"/>
                      <a:pt x="0" y="473"/>
                      <a:pt x="0" y="1040"/>
                    </a:cubicBezTo>
                    <a:cubicBezTo>
                      <a:pt x="0" y="1658"/>
                      <a:pt x="519" y="2074"/>
                      <a:pt x="1050" y="2074"/>
                    </a:cubicBezTo>
                    <a:cubicBezTo>
                      <a:pt x="1304" y="2074"/>
                      <a:pt x="1561" y="1979"/>
                      <a:pt x="1765" y="1765"/>
                    </a:cubicBezTo>
                    <a:cubicBezTo>
                      <a:pt x="2426" y="1103"/>
                      <a:pt x="1954" y="0"/>
                      <a:pt x="1040" y="0"/>
                    </a:cubicBezTo>
                    <a:close/>
                  </a:path>
                </a:pathLst>
              </a:custGeom>
              <a:solidFill>
                <a:srgbClr val="502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2">
                <a:extLst>
                  <a:ext uri="{FF2B5EF4-FFF2-40B4-BE49-F238E27FC236}">
                    <a16:creationId xmlns:a16="http://schemas.microsoft.com/office/drawing/2014/main" id="{D7A354F4-F3E6-D423-B1F8-AE6C5534FB3E}"/>
                  </a:ext>
                </a:extLst>
              </p:cNvPr>
              <p:cNvSpPr/>
              <p:nvPr/>
            </p:nvSpPr>
            <p:spPr>
              <a:xfrm>
                <a:off x="7118147" y="3208304"/>
                <a:ext cx="72419" cy="23986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1148" extrusionOk="0">
                    <a:moveTo>
                      <a:pt x="1852" y="1"/>
                    </a:moveTo>
                    <a:cubicBezTo>
                      <a:pt x="1329" y="1"/>
                      <a:pt x="808" y="143"/>
                      <a:pt x="347" y="423"/>
                    </a:cubicBezTo>
                    <a:cubicBezTo>
                      <a:pt x="0" y="612"/>
                      <a:pt x="126" y="1147"/>
                      <a:pt x="536" y="1147"/>
                    </a:cubicBezTo>
                    <a:cubicBezTo>
                      <a:pt x="599" y="1147"/>
                      <a:pt x="662" y="1147"/>
                      <a:pt x="725" y="1116"/>
                    </a:cubicBezTo>
                    <a:cubicBezTo>
                      <a:pt x="1066" y="894"/>
                      <a:pt x="1454" y="783"/>
                      <a:pt x="1842" y="783"/>
                    </a:cubicBezTo>
                    <a:cubicBezTo>
                      <a:pt x="2171" y="783"/>
                      <a:pt x="2501" y="863"/>
                      <a:pt x="2804" y="1021"/>
                    </a:cubicBezTo>
                    <a:cubicBezTo>
                      <a:pt x="2871" y="1066"/>
                      <a:pt x="2946" y="1087"/>
                      <a:pt x="3020" y="1087"/>
                    </a:cubicBezTo>
                    <a:cubicBezTo>
                      <a:pt x="3156" y="1087"/>
                      <a:pt x="3290" y="1017"/>
                      <a:pt x="3371" y="895"/>
                    </a:cubicBezTo>
                    <a:cubicBezTo>
                      <a:pt x="3466" y="706"/>
                      <a:pt x="3434" y="454"/>
                      <a:pt x="3245" y="360"/>
                    </a:cubicBezTo>
                    <a:cubicBezTo>
                      <a:pt x="2809" y="119"/>
                      <a:pt x="2330" y="1"/>
                      <a:pt x="18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2">
                <a:extLst>
                  <a:ext uri="{FF2B5EF4-FFF2-40B4-BE49-F238E27FC236}">
                    <a16:creationId xmlns:a16="http://schemas.microsoft.com/office/drawing/2014/main" id="{FC409438-0C2C-473E-4065-CD116C8C2139}"/>
                  </a:ext>
                </a:extLst>
              </p:cNvPr>
              <p:cNvSpPr/>
              <p:nvPr/>
            </p:nvSpPr>
            <p:spPr>
              <a:xfrm>
                <a:off x="7345909" y="3204271"/>
                <a:ext cx="75511" cy="24070"/>
              </a:xfrm>
              <a:custGeom>
                <a:avLst/>
                <a:gdLst/>
                <a:ahLst/>
                <a:cxnLst/>
                <a:rect l="l" t="t" r="r" b="b"/>
                <a:pathLst>
                  <a:path w="3614" h="1152" extrusionOk="0">
                    <a:moveTo>
                      <a:pt x="1874" y="0"/>
                    </a:moveTo>
                    <a:cubicBezTo>
                      <a:pt x="1347" y="0"/>
                      <a:pt x="816" y="142"/>
                      <a:pt x="347" y="427"/>
                    </a:cubicBezTo>
                    <a:cubicBezTo>
                      <a:pt x="1" y="616"/>
                      <a:pt x="127" y="1151"/>
                      <a:pt x="536" y="1151"/>
                    </a:cubicBezTo>
                    <a:cubicBezTo>
                      <a:pt x="599" y="1151"/>
                      <a:pt x="662" y="1120"/>
                      <a:pt x="725" y="1088"/>
                    </a:cubicBezTo>
                    <a:cubicBezTo>
                      <a:pt x="1061" y="887"/>
                      <a:pt x="1441" y="784"/>
                      <a:pt x="1823" y="784"/>
                    </a:cubicBezTo>
                    <a:cubicBezTo>
                      <a:pt x="2159" y="784"/>
                      <a:pt x="2496" y="863"/>
                      <a:pt x="2805" y="1025"/>
                    </a:cubicBezTo>
                    <a:cubicBezTo>
                      <a:pt x="2873" y="1064"/>
                      <a:pt x="2941" y="1082"/>
                      <a:pt x="3006" y="1082"/>
                    </a:cubicBezTo>
                    <a:cubicBezTo>
                      <a:pt x="3361" y="1082"/>
                      <a:pt x="3614" y="572"/>
                      <a:pt x="3214" y="332"/>
                    </a:cubicBezTo>
                    <a:cubicBezTo>
                      <a:pt x="2801" y="111"/>
                      <a:pt x="2339" y="0"/>
                      <a:pt x="18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2">
                <a:extLst>
                  <a:ext uri="{FF2B5EF4-FFF2-40B4-BE49-F238E27FC236}">
                    <a16:creationId xmlns:a16="http://schemas.microsoft.com/office/drawing/2014/main" id="{510158A6-E926-A2A0-1A0E-CA770A2CA9E3}"/>
                  </a:ext>
                </a:extLst>
              </p:cNvPr>
              <p:cNvSpPr/>
              <p:nvPr/>
            </p:nvSpPr>
            <p:spPr>
              <a:xfrm>
                <a:off x="7189234" y="3145367"/>
                <a:ext cx="93292" cy="181047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8665" extrusionOk="0">
                    <a:moveTo>
                      <a:pt x="3277" y="1"/>
                    </a:moveTo>
                    <a:cubicBezTo>
                      <a:pt x="3057" y="1"/>
                      <a:pt x="2899" y="158"/>
                      <a:pt x="2899" y="379"/>
                    </a:cubicBezTo>
                    <a:lnTo>
                      <a:pt x="2805" y="3183"/>
                    </a:lnTo>
                    <a:cubicBezTo>
                      <a:pt x="2805" y="3246"/>
                      <a:pt x="2805" y="3309"/>
                      <a:pt x="2805" y="3372"/>
                    </a:cubicBezTo>
                    <a:cubicBezTo>
                      <a:pt x="2677" y="4059"/>
                      <a:pt x="2324" y="4212"/>
                      <a:pt x="1993" y="4212"/>
                    </a:cubicBezTo>
                    <a:cubicBezTo>
                      <a:pt x="1915" y="4212"/>
                      <a:pt x="1838" y="4203"/>
                      <a:pt x="1765" y="4191"/>
                    </a:cubicBezTo>
                    <a:cubicBezTo>
                      <a:pt x="1710" y="4186"/>
                      <a:pt x="1655" y="4183"/>
                      <a:pt x="1601" y="4183"/>
                    </a:cubicBezTo>
                    <a:cubicBezTo>
                      <a:pt x="1310" y="4183"/>
                      <a:pt x="1027" y="4257"/>
                      <a:pt x="788" y="4443"/>
                    </a:cubicBezTo>
                    <a:cubicBezTo>
                      <a:pt x="473" y="4664"/>
                      <a:pt x="284" y="4979"/>
                      <a:pt x="221" y="5357"/>
                    </a:cubicBezTo>
                    <a:lnTo>
                      <a:pt x="221" y="5514"/>
                    </a:lnTo>
                    <a:cubicBezTo>
                      <a:pt x="1" y="6869"/>
                      <a:pt x="914" y="8161"/>
                      <a:pt x="2269" y="8413"/>
                    </a:cubicBezTo>
                    <a:lnTo>
                      <a:pt x="3844" y="8665"/>
                    </a:lnTo>
                    <a:lnTo>
                      <a:pt x="3907" y="8665"/>
                    </a:lnTo>
                    <a:lnTo>
                      <a:pt x="3907" y="8633"/>
                    </a:lnTo>
                    <a:cubicBezTo>
                      <a:pt x="3917" y="8634"/>
                      <a:pt x="3927" y="8634"/>
                      <a:pt x="3936" y="8634"/>
                    </a:cubicBezTo>
                    <a:cubicBezTo>
                      <a:pt x="4414" y="8634"/>
                      <a:pt x="4465" y="7876"/>
                      <a:pt x="3970" y="7846"/>
                    </a:cubicBezTo>
                    <a:lnTo>
                      <a:pt x="2395" y="7593"/>
                    </a:lnTo>
                    <a:cubicBezTo>
                      <a:pt x="1450" y="7404"/>
                      <a:pt x="820" y="6522"/>
                      <a:pt x="977" y="5577"/>
                    </a:cubicBezTo>
                    <a:lnTo>
                      <a:pt x="1009" y="5451"/>
                    </a:lnTo>
                    <a:cubicBezTo>
                      <a:pt x="1009" y="5294"/>
                      <a:pt x="1103" y="5136"/>
                      <a:pt x="1229" y="5042"/>
                    </a:cubicBezTo>
                    <a:cubicBezTo>
                      <a:pt x="1307" y="4990"/>
                      <a:pt x="1426" y="4939"/>
                      <a:pt x="1535" y="4939"/>
                    </a:cubicBezTo>
                    <a:cubicBezTo>
                      <a:pt x="1560" y="4939"/>
                      <a:pt x="1584" y="4941"/>
                      <a:pt x="1607" y="4947"/>
                    </a:cubicBezTo>
                    <a:cubicBezTo>
                      <a:pt x="1727" y="4965"/>
                      <a:pt x="1842" y="4974"/>
                      <a:pt x="1953" y="4974"/>
                    </a:cubicBezTo>
                    <a:cubicBezTo>
                      <a:pt x="2806" y="4974"/>
                      <a:pt x="3393" y="4442"/>
                      <a:pt x="3561" y="3466"/>
                    </a:cubicBezTo>
                    <a:cubicBezTo>
                      <a:pt x="3592" y="3372"/>
                      <a:pt x="3592" y="3277"/>
                      <a:pt x="3592" y="3183"/>
                    </a:cubicBezTo>
                    <a:lnTo>
                      <a:pt x="3687" y="379"/>
                    </a:lnTo>
                    <a:cubicBezTo>
                      <a:pt x="3687" y="158"/>
                      <a:pt x="3498" y="1"/>
                      <a:pt x="32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2">
                <a:extLst>
                  <a:ext uri="{FF2B5EF4-FFF2-40B4-BE49-F238E27FC236}">
                    <a16:creationId xmlns:a16="http://schemas.microsoft.com/office/drawing/2014/main" id="{CAFB6B60-53EF-B208-1392-1E07EB8731A3}"/>
                  </a:ext>
                </a:extLst>
              </p:cNvPr>
              <p:cNvSpPr/>
              <p:nvPr/>
            </p:nvSpPr>
            <p:spPr>
              <a:xfrm>
                <a:off x="7636232" y="3337564"/>
                <a:ext cx="142874" cy="165272"/>
              </a:xfrm>
              <a:custGeom>
                <a:avLst/>
                <a:gdLst/>
                <a:ahLst/>
                <a:cxnLst/>
                <a:rect l="l" t="t" r="r" b="b"/>
                <a:pathLst>
                  <a:path w="6838" h="7910" extrusionOk="0">
                    <a:moveTo>
                      <a:pt x="3403" y="790"/>
                    </a:moveTo>
                    <a:cubicBezTo>
                      <a:pt x="4065" y="790"/>
                      <a:pt x="4726" y="1105"/>
                      <a:pt x="5167" y="1640"/>
                    </a:cubicBezTo>
                    <a:cubicBezTo>
                      <a:pt x="5703" y="2239"/>
                      <a:pt x="5986" y="3027"/>
                      <a:pt x="6018" y="3877"/>
                    </a:cubicBezTo>
                    <a:cubicBezTo>
                      <a:pt x="6049" y="4696"/>
                      <a:pt x="5797" y="5484"/>
                      <a:pt x="5293" y="6146"/>
                    </a:cubicBezTo>
                    <a:cubicBezTo>
                      <a:pt x="4884" y="6713"/>
                      <a:pt x="4254" y="7059"/>
                      <a:pt x="3529" y="7122"/>
                    </a:cubicBezTo>
                    <a:cubicBezTo>
                      <a:pt x="3499" y="7124"/>
                      <a:pt x="3470" y="7124"/>
                      <a:pt x="3440" y="7124"/>
                    </a:cubicBezTo>
                    <a:cubicBezTo>
                      <a:pt x="2091" y="7124"/>
                      <a:pt x="913" y="5730"/>
                      <a:pt x="851" y="4035"/>
                    </a:cubicBezTo>
                    <a:cubicBezTo>
                      <a:pt x="788" y="2302"/>
                      <a:pt x="1922" y="821"/>
                      <a:pt x="3340" y="790"/>
                    </a:cubicBezTo>
                    <a:close/>
                    <a:moveTo>
                      <a:pt x="3410" y="1"/>
                    </a:moveTo>
                    <a:cubicBezTo>
                      <a:pt x="3376" y="1"/>
                      <a:pt x="3342" y="1"/>
                      <a:pt x="3309" y="2"/>
                    </a:cubicBezTo>
                    <a:cubicBezTo>
                      <a:pt x="1450" y="65"/>
                      <a:pt x="1" y="1924"/>
                      <a:pt x="64" y="4066"/>
                    </a:cubicBezTo>
                    <a:cubicBezTo>
                      <a:pt x="158" y="6209"/>
                      <a:pt x="1670" y="7910"/>
                      <a:pt x="3466" y="7910"/>
                    </a:cubicBezTo>
                    <a:lnTo>
                      <a:pt x="3561" y="7910"/>
                    </a:lnTo>
                    <a:cubicBezTo>
                      <a:pt x="4506" y="7847"/>
                      <a:pt x="5356" y="7374"/>
                      <a:pt x="5923" y="6650"/>
                    </a:cubicBezTo>
                    <a:cubicBezTo>
                      <a:pt x="6522" y="5831"/>
                      <a:pt x="6837" y="4854"/>
                      <a:pt x="6806" y="3846"/>
                    </a:cubicBezTo>
                    <a:cubicBezTo>
                      <a:pt x="6774" y="2838"/>
                      <a:pt x="6396" y="1861"/>
                      <a:pt x="5734" y="1105"/>
                    </a:cubicBezTo>
                    <a:cubicBezTo>
                      <a:pt x="5157" y="406"/>
                      <a:pt x="4317" y="1"/>
                      <a:pt x="341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4" name="Google Shape;784;p32">
              <a:extLst>
                <a:ext uri="{FF2B5EF4-FFF2-40B4-BE49-F238E27FC236}">
                  <a16:creationId xmlns:a16="http://schemas.microsoft.com/office/drawing/2014/main" id="{04D285F9-1980-EFAC-0808-A2241FB297B3}"/>
                </a:ext>
              </a:extLst>
            </p:cNvPr>
            <p:cNvGrpSpPr/>
            <p:nvPr/>
          </p:nvGrpSpPr>
          <p:grpSpPr>
            <a:xfrm>
              <a:off x="5157624" y="3588991"/>
              <a:ext cx="2154500" cy="1777906"/>
              <a:chOff x="5213641" y="3831430"/>
              <a:chExt cx="1861018" cy="1535723"/>
            </a:xfrm>
          </p:grpSpPr>
          <p:sp>
            <p:nvSpPr>
              <p:cNvPr id="785" name="Google Shape;785;p32">
                <a:extLst>
                  <a:ext uri="{FF2B5EF4-FFF2-40B4-BE49-F238E27FC236}">
                    <a16:creationId xmlns:a16="http://schemas.microsoft.com/office/drawing/2014/main" id="{D046A112-5064-41A8-4DE5-E08E04EE9C26}"/>
                  </a:ext>
                </a:extLst>
              </p:cNvPr>
              <p:cNvSpPr/>
              <p:nvPr/>
            </p:nvSpPr>
            <p:spPr>
              <a:xfrm>
                <a:off x="6425584" y="4287685"/>
                <a:ext cx="649074" cy="995895"/>
              </a:xfrm>
              <a:custGeom>
                <a:avLst/>
                <a:gdLst/>
                <a:ahLst/>
                <a:cxnLst/>
                <a:rect l="l" t="t" r="r" b="b"/>
                <a:pathLst>
                  <a:path w="31065" h="47664" extrusionOk="0">
                    <a:moveTo>
                      <a:pt x="26378" y="1"/>
                    </a:moveTo>
                    <a:cubicBezTo>
                      <a:pt x="26314" y="1"/>
                      <a:pt x="26248" y="9"/>
                      <a:pt x="26182" y="25"/>
                    </a:cubicBezTo>
                    <a:cubicBezTo>
                      <a:pt x="25709" y="120"/>
                      <a:pt x="25394" y="561"/>
                      <a:pt x="25457" y="1033"/>
                    </a:cubicBezTo>
                    <a:lnTo>
                      <a:pt x="25898" y="5948"/>
                    </a:lnTo>
                    <a:cubicBezTo>
                      <a:pt x="25930" y="6326"/>
                      <a:pt x="25646" y="6641"/>
                      <a:pt x="25268" y="6673"/>
                    </a:cubicBezTo>
                    <a:cubicBezTo>
                      <a:pt x="25247" y="6675"/>
                      <a:pt x="25227" y="6676"/>
                      <a:pt x="25206" y="6676"/>
                    </a:cubicBezTo>
                    <a:cubicBezTo>
                      <a:pt x="24949" y="6676"/>
                      <a:pt x="24728" y="6495"/>
                      <a:pt x="24669" y="6232"/>
                    </a:cubicBezTo>
                    <a:lnTo>
                      <a:pt x="23315" y="844"/>
                    </a:lnTo>
                    <a:cubicBezTo>
                      <a:pt x="23214" y="441"/>
                      <a:pt x="22851" y="159"/>
                      <a:pt x="22452" y="159"/>
                    </a:cubicBezTo>
                    <a:cubicBezTo>
                      <a:pt x="22352" y="159"/>
                      <a:pt x="22250" y="177"/>
                      <a:pt x="22149" y="214"/>
                    </a:cubicBezTo>
                    <a:cubicBezTo>
                      <a:pt x="21708" y="403"/>
                      <a:pt x="21456" y="876"/>
                      <a:pt x="21582" y="1317"/>
                    </a:cubicBezTo>
                    <a:lnTo>
                      <a:pt x="22968" y="6830"/>
                    </a:lnTo>
                    <a:cubicBezTo>
                      <a:pt x="23031" y="7082"/>
                      <a:pt x="22905" y="7303"/>
                      <a:pt x="22684" y="7366"/>
                    </a:cubicBezTo>
                    <a:lnTo>
                      <a:pt x="22527" y="7429"/>
                    </a:lnTo>
                    <a:cubicBezTo>
                      <a:pt x="22487" y="7442"/>
                      <a:pt x="22445" y="7449"/>
                      <a:pt x="22403" y="7449"/>
                    </a:cubicBezTo>
                    <a:cubicBezTo>
                      <a:pt x="22249" y="7449"/>
                      <a:pt x="22097" y="7364"/>
                      <a:pt x="22023" y="7240"/>
                    </a:cubicBezTo>
                    <a:lnTo>
                      <a:pt x="19786" y="3302"/>
                    </a:lnTo>
                    <a:cubicBezTo>
                      <a:pt x="19560" y="2925"/>
                      <a:pt x="19173" y="2728"/>
                      <a:pt x="18770" y="2728"/>
                    </a:cubicBezTo>
                    <a:cubicBezTo>
                      <a:pt x="18668" y="2728"/>
                      <a:pt x="18565" y="2741"/>
                      <a:pt x="18463" y="2766"/>
                    </a:cubicBezTo>
                    <a:cubicBezTo>
                      <a:pt x="18022" y="3018"/>
                      <a:pt x="17864" y="3554"/>
                      <a:pt x="18116" y="3995"/>
                    </a:cubicBezTo>
                    <a:cubicBezTo>
                      <a:pt x="18116" y="3995"/>
                      <a:pt x="21361" y="9666"/>
                      <a:pt x="21361" y="9666"/>
                    </a:cubicBezTo>
                    <a:cubicBezTo>
                      <a:pt x="21645" y="10201"/>
                      <a:pt x="21739" y="10769"/>
                      <a:pt x="21739" y="11367"/>
                    </a:cubicBezTo>
                    <a:cubicBezTo>
                      <a:pt x="21701" y="11599"/>
                      <a:pt x="21483" y="11748"/>
                      <a:pt x="21271" y="11748"/>
                    </a:cubicBezTo>
                    <a:cubicBezTo>
                      <a:pt x="21137" y="11748"/>
                      <a:pt x="21005" y="11690"/>
                      <a:pt x="20920" y="11556"/>
                    </a:cubicBezTo>
                    <a:lnTo>
                      <a:pt x="19502" y="9540"/>
                    </a:lnTo>
                    <a:cubicBezTo>
                      <a:pt x="19323" y="9288"/>
                      <a:pt x="19041" y="9160"/>
                      <a:pt x="18756" y="9160"/>
                    </a:cubicBezTo>
                    <a:cubicBezTo>
                      <a:pt x="18541" y="9160"/>
                      <a:pt x="18324" y="9233"/>
                      <a:pt x="18148" y="9382"/>
                    </a:cubicBezTo>
                    <a:cubicBezTo>
                      <a:pt x="17833" y="9697"/>
                      <a:pt x="17770" y="10233"/>
                      <a:pt x="18053" y="10611"/>
                    </a:cubicBezTo>
                    <a:lnTo>
                      <a:pt x="19566" y="12753"/>
                    </a:lnTo>
                    <a:cubicBezTo>
                      <a:pt x="19566" y="12753"/>
                      <a:pt x="20605" y="16030"/>
                      <a:pt x="22653" y="17133"/>
                    </a:cubicBezTo>
                    <a:lnTo>
                      <a:pt x="22306" y="19779"/>
                    </a:lnTo>
                    <a:cubicBezTo>
                      <a:pt x="22054" y="20630"/>
                      <a:pt x="21834" y="21512"/>
                      <a:pt x="21613" y="22362"/>
                    </a:cubicBezTo>
                    <a:cubicBezTo>
                      <a:pt x="21456" y="23087"/>
                      <a:pt x="21267" y="23812"/>
                      <a:pt x="21078" y="24536"/>
                    </a:cubicBezTo>
                    <a:cubicBezTo>
                      <a:pt x="21046" y="24725"/>
                      <a:pt x="20983" y="24883"/>
                      <a:pt x="20952" y="25040"/>
                    </a:cubicBezTo>
                    <a:cubicBezTo>
                      <a:pt x="20889" y="25198"/>
                      <a:pt x="20857" y="25355"/>
                      <a:pt x="20826" y="25513"/>
                    </a:cubicBezTo>
                    <a:cubicBezTo>
                      <a:pt x="20731" y="25828"/>
                      <a:pt x="20605" y="26111"/>
                      <a:pt x="20511" y="26395"/>
                    </a:cubicBezTo>
                    <a:cubicBezTo>
                      <a:pt x="20164" y="27435"/>
                      <a:pt x="19660" y="28411"/>
                      <a:pt x="19030" y="29293"/>
                    </a:cubicBezTo>
                    <a:cubicBezTo>
                      <a:pt x="18778" y="29608"/>
                      <a:pt x="18494" y="29924"/>
                      <a:pt x="18179" y="30176"/>
                    </a:cubicBezTo>
                    <a:cubicBezTo>
                      <a:pt x="17896" y="30428"/>
                      <a:pt x="17612" y="30617"/>
                      <a:pt x="17297" y="30774"/>
                    </a:cubicBezTo>
                    <a:cubicBezTo>
                      <a:pt x="16541" y="31184"/>
                      <a:pt x="15722" y="31467"/>
                      <a:pt x="14903" y="31688"/>
                    </a:cubicBezTo>
                    <a:cubicBezTo>
                      <a:pt x="13863" y="31908"/>
                      <a:pt x="12855" y="32097"/>
                      <a:pt x="11784" y="32192"/>
                    </a:cubicBezTo>
                    <a:cubicBezTo>
                      <a:pt x="10618" y="32318"/>
                      <a:pt x="9263" y="32381"/>
                      <a:pt x="7751" y="32507"/>
                    </a:cubicBezTo>
                    <a:lnTo>
                      <a:pt x="7688" y="32507"/>
                    </a:lnTo>
                    <a:cubicBezTo>
                      <a:pt x="7247" y="32570"/>
                      <a:pt x="6806" y="32664"/>
                      <a:pt x="6396" y="32759"/>
                    </a:cubicBezTo>
                    <a:cubicBezTo>
                      <a:pt x="2332" y="33893"/>
                      <a:pt x="1" y="38083"/>
                      <a:pt x="1135" y="42116"/>
                    </a:cubicBezTo>
                    <a:cubicBezTo>
                      <a:pt x="2075" y="45485"/>
                      <a:pt x="5116" y="47664"/>
                      <a:pt x="8426" y="47664"/>
                    </a:cubicBezTo>
                    <a:cubicBezTo>
                      <a:pt x="9109" y="47664"/>
                      <a:pt x="9803" y="47571"/>
                      <a:pt x="10492" y="47377"/>
                    </a:cubicBezTo>
                    <a:cubicBezTo>
                      <a:pt x="11910" y="46999"/>
                      <a:pt x="13485" y="46527"/>
                      <a:pt x="15218" y="45960"/>
                    </a:cubicBezTo>
                    <a:cubicBezTo>
                      <a:pt x="17077" y="45329"/>
                      <a:pt x="18841" y="44510"/>
                      <a:pt x="20542" y="43534"/>
                    </a:cubicBezTo>
                    <a:cubicBezTo>
                      <a:pt x="22432" y="42431"/>
                      <a:pt x="24102" y="41045"/>
                      <a:pt x="25551" y="39438"/>
                    </a:cubicBezTo>
                    <a:cubicBezTo>
                      <a:pt x="26308" y="38587"/>
                      <a:pt x="26969" y="37642"/>
                      <a:pt x="27568" y="36634"/>
                    </a:cubicBezTo>
                    <a:cubicBezTo>
                      <a:pt x="28103" y="35689"/>
                      <a:pt x="28544" y="34681"/>
                      <a:pt x="28891" y="33641"/>
                    </a:cubicBezTo>
                    <a:cubicBezTo>
                      <a:pt x="29458" y="31782"/>
                      <a:pt x="29773" y="29860"/>
                      <a:pt x="29836" y="27907"/>
                    </a:cubicBezTo>
                    <a:lnTo>
                      <a:pt x="29836" y="27403"/>
                    </a:lnTo>
                    <a:cubicBezTo>
                      <a:pt x="30088" y="24095"/>
                      <a:pt x="30309" y="13320"/>
                      <a:pt x="30466" y="9477"/>
                    </a:cubicBezTo>
                    <a:lnTo>
                      <a:pt x="31002" y="4468"/>
                    </a:lnTo>
                    <a:cubicBezTo>
                      <a:pt x="31065" y="3932"/>
                      <a:pt x="30655" y="3459"/>
                      <a:pt x="30120" y="3459"/>
                    </a:cubicBezTo>
                    <a:cubicBezTo>
                      <a:pt x="29647" y="3459"/>
                      <a:pt x="29238" y="3806"/>
                      <a:pt x="29206" y="4278"/>
                    </a:cubicBezTo>
                    <a:lnTo>
                      <a:pt x="28891" y="6578"/>
                    </a:lnTo>
                    <a:cubicBezTo>
                      <a:pt x="28871" y="6839"/>
                      <a:pt x="28660" y="6997"/>
                      <a:pt x="28436" y="6997"/>
                    </a:cubicBezTo>
                    <a:cubicBezTo>
                      <a:pt x="28308" y="6997"/>
                      <a:pt x="28175" y="6945"/>
                      <a:pt x="28072" y="6830"/>
                    </a:cubicBezTo>
                    <a:cubicBezTo>
                      <a:pt x="27851" y="6578"/>
                      <a:pt x="27725" y="6263"/>
                      <a:pt x="27694" y="5917"/>
                    </a:cubicBezTo>
                    <a:lnTo>
                      <a:pt x="27253" y="813"/>
                    </a:lnTo>
                    <a:cubicBezTo>
                      <a:pt x="27198" y="347"/>
                      <a:pt x="26810" y="1"/>
                      <a:pt x="26378" y="1"/>
                    </a:cubicBezTo>
                    <a:close/>
                  </a:path>
                </a:pathLst>
              </a:custGeom>
              <a:solidFill>
                <a:srgbClr val="EB8D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2">
                <a:extLst>
                  <a:ext uri="{FF2B5EF4-FFF2-40B4-BE49-F238E27FC236}">
                    <a16:creationId xmlns:a16="http://schemas.microsoft.com/office/drawing/2014/main" id="{0DE98472-063E-8C99-65B8-3A3BA94E58BB}"/>
                  </a:ext>
                </a:extLst>
              </p:cNvPr>
              <p:cNvSpPr/>
              <p:nvPr/>
            </p:nvSpPr>
            <p:spPr>
              <a:xfrm>
                <a:off x="6869302" y="4498855"/>
                <a:ext cx="77036" cy="73087"/>
              </a:xfrm>
              <a:custGeom>
                <a:avLst/>
                <a:gdLst/>
                <a:ahLst/>
                <a:cxnLst/>
                <a:rect l="l" t="t" r="r" b="b"/>
                <a:pathLst>
                  <a:path w="3687" h="3498" extrusionOk="0">
                    <a:moveTo>
                      <a:pt x="410" y="1"/>
                    </a:moveTo>
                    <a:cubicBezTo>
                      <a:pt x="189" y="1"/>
                      <a:pt x="0" y="190"/>
                      <a:pt x="0" y="410"/>
                    </a:cubicBezTo>
                    <a:cubicBezTo>
                      <a:pt x="0" y="631"/>
                      <a:pt x="189" y="789"/>
                      <a:pt x="410" y="789"/>
                    </a:cubicBezTo>
                    <a:cubicBezTo>
                      <a:pt x="504" y="789"/>
                      <a:pt x="2521" y="789"/>
                      <a:pt x="2867" y="3151"/>
                    </a:cubicBezTo>
                    <a:cubicBezTo>
                      <a:pt x="2899" y="3372"/>
                      <a:pt x="3056" y="3498"/>
                      <a:pt x="3245" y="3498"/>
                    </a:cubicBezTo>
                    <a:lnTo>
                      <a:pt x="3308" y="3498"/>
                    </a:lnTo>
                    <a:cubicBezTo>
                      <a:pt x="3529" y="3466"/>
                      <a:pt x="3686" y="3246"/>
                      <a:pt x="3655" y="3057"/>
                    </a:cubicBezTo>
                    <a:cubicBezTo>
                      <a:pt x="3308" y="631"/>
                      <a:pt x="1418" y="1"/>
                      <a:pt x="441" y="1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2">
                <a:extLst>
                  <a:ext uri="{FF2B5EF4-FFF2-40B4-BE49-F238E27FC236}">
                    <a16:creationId xmlns:a16="http://schemas.microsoft.com/office/drawing/2014/main" id="{1255C9C1-E004-006E-E13F-8B92ED721A50}"/>
                  </a:ext>
                </a:extLst>
              </p:cNvPr>
              <p:cNvSpPr/>
              <p:nvPr/>
            </p:nvSpPr>
            <p:spPr>
              <a:xfrm>
                <a:off x="5213641" y="4362407"/>
                <a:ext cx="683299" cy="971219"/>
              </a:xfrm>
              <a:custGeom>
                <a:avLst/>
                <a:gdLst/>
                <a:ahLst/>
                <a:cxnLst/>
                <a:rect l="l" t="t" r="r" b="b"/>
                <a:pathLst>
                  <a:path w="32703" h="46483" extrusionOk="0">
                    <a:moveTo>
                      <a:pt x="8388" y="0"/>
                    </a:moveTo>
                    <a:cubicBezTo>
                      <a:pt x="7965" y="0"/>
                      <a:pt x="7608" y="292"/>
                      <a:pt x="7530" y="734"/>
                    </a:cubicBezTo>
                    <a:lnTo>
                      <a:pt x="6553" y="6184"/>
                    </a:lnTo>
                    <a:cubicBezTo>
                      <a:pt x="6494" y="6450"/>
                      <a:pt x="6270" y="6660"/>
                      <a:pt x="6009" y="6660"/>
                    </a:cubicBezTo>
                    <a:cubicBezTo>
                      <a:pt x="5991" y="6660"/>
                      <a:pt x="5973" y="6659"/>
                      <a:pt x="5955" y="6657"/>
                    </a:cubicBezTo>
                    <a:cubicBezTo>
                      <a:pt x="5577" y="6657"/>
                      <a:pt x="5293" y="6342"/>
                      <a:pt x="5293" y="5995"/>
                    </a:cubicBezTo>
                    <a:lnTo>
                      <a:pt x="5388" y="1049"/>
                    </a:lnTo>
                    <a:cubicBezTo>
                      <a:pt x="5419" y="576"/>
                      <a:pt x="5073" y="167"/>
                      <a:pt x="4600" y="72"/>
                    </a:cubicBezTo>
                    <a:cubicBezTo>
                      <a:pt x="4563" y="68"/>
                      <a:pt x="4527" y="66"/>
                      <a:pt x="4492" y="66"/>
                    </a:cubicBezTo>
                    <a:cubicBezTo>
                      <a:pt x="4006" y="66"/>
                      <a:pt x="3621" y="456"/>
                      <a:pt x="3592" y="955"/>
                    </a:cubicBezTo>
                    <a:lnTo>
                      <a:pt x="3497" y="6090"/>
                    </a:lnTo>
                    <a:cubicBezTo>
                      <a:pt x="3497" y="6436"/>
                      <a:pt x="3371" y="6751"/>
                      <a:pt x="3151" y="7035"/>
                    </a:cubicBezTo>
                    <a:cubicBezTo>
                      <a:pt x="3053" y="7158"/>
                      <a:pt x="2916" y="7214"/>
                      <a:pt x="2782" y="7214"/>
                    </a:cubicBezTo>
                    <a:cubicBezTo>
                      <a:pt x="2573" y="7214"/>
                      <a:pt x="2370" y="7077"/>
                      <a:pt x="2332" y="6846"/>
                    </a:cubicBezTo>
                    <a:lnTo>
                      <a:pt x="1891" y="4546"/>
                    </a:lnTo>
                    <a:cubicBezTo>
                      <a:pt x="1800" y="4124"/>
                      <a:pt x="1421" y="3788"/>
                      <a:pt x="974" y="3788"/>
                    </a:cubicBezTo>
                    <a:cubicBezTo>
                      <a:pt x="954" y="3788"/>
                      <a:pt x="934" y="3789"/>
                      <a:pt x="914" y="3790"/>
                    </a:cubicBezTo>
                    <a:cubicBezTo>
                      <a:pt x="378" y="3853"/>
                      <a:pt x="0" y="4326"/>
                      <a:pt x="126" y="4861"/>
                    </a:cubicBezTo>
                    <a:lnTo>
                      <a:pt x="977" y="9839"/>
                    </a:lnTo>
                    <a:cubicBezTo>
                      <a:pt x="1387" y="13651"/>
                      <a:pt x="2300" y="24394"/>
                      <a:pt x="2804" y="27702"/>
                    </a:cubicBezTo>
                    <a:cubicBezTo>
                      <a:pt x="2804" y="27860"/>
                      <a:pt x="2804" y="28017"/>
                      <a:pt x="2836" y="28206"/>
                    </a:cubicBezTo>
                    <a:cubicBezTo>
                      <a:pt x="3025" y="30128"/>
                      <a:pt x="3466" y="32018"/>
                      <a:pt x="4159" y="33814"/>
                    </a:cubicBezTo>
                    <a:cubicBezTo>
                      <a:pt x="4569" y="34854"/>
                      <a:pt x="5073" y="35830"/>
                      <a:pt x="5671" y="36744"/>
                    </a:cubicBezTo>
                    <a:cubicBezTo>
                      <a:pt x="6333" y="37689"/>
                      <a:pt x="7057" y="38603"/>
                      <a:pt x="7877" y="39422"/>
                    </a:cubicBezTo>
                    <a:cubicBezTo>
                      <a:pt x="9420" y="40934"/>
                      <a:pt x="11185" y="42194"/>
                      <a:pt x="13138" y="43140"/>
                    </a:cubicBezTo>
                    <a:cubicBezTo>
                      <a:pt x="14902" y="44022"/>
                      <a:pt x="16729" y="44715"/>
                      <a:pt x="18620" y="45219"/>
                    </a:cubicBezTo>
                    <a:cubicBezTo>
                      <a:pt x="20384" y="45660"/>
                      <a:pt x="21991" y="46038"/>
                      <a:pt x="23440" y="46322"/>
                    </a:cubicBezTo>
                    <a:cubicBezTo>
                      <a:pt x="23881" y="46416"/>
                      <a:pt x="24322" y="46479"/>
                      <a:pt x="24763" y="46479"/>
                    </a:cubicBezTo>
                    <a:cubicBezTo>
                      <a:pt x="24841" y="46481"/>
                      <a:pt x="24919" y="46483"/>
                      <a:pt x="24996" y="46483"/>
                    </a:cubicBezTo>
                    <a:cubicBezTo>
                      <a:pt x="29112" y="46483"/>
                      <a:pt x="32453" y="43220"/>
                      <a:pt x="32576" y="39107"/>
                    </a:cubicBezTo>
                    <a:cubicBezTo>
                      <a:pt x="32702" y="34917"/>
                      <a:pt x="29394" y="31420"/>
                      <a:pt x="25204" y="31294"/>
                    </a:cubicBezTo>
                    <a:lnTo>
                      <a:pt x="25173" y="31294"/>
                    </a:lnTo>
                    <a:cubicBezTo>
                      <a:pt x="23661" y="31262"/>
                      <a:pt x="22306" y="31294"/>
                      <a:pt x="21109" y="31231"/>
                    </a:cubicBezTo>
                    <a:cubicBezTo>
                      <a:pt x="20069" y="31199"/>
                      <a:pt x="18998" y="31105"/>
                      <a:pt x="17958" y="30947"/>
                    </a:cubicBezTo>
                    <a:cubicBezTo>
                      <a:pt x="17107" y="30790"/>
                      <a:pt x="16288" y="30538"/>
                      <a:pt x="15532" y="30191"/>
                    </a:cubicBezTo>
                    <a:cubicBezTo>
                      <a:pt x="15186" y="30065"/>
                      <a:pt x="14871" y="29876"/>
                      <a:pt x="14587" y="29687"/>
                    </a:cubicBezTo>
                    <a:cubicBezTo>
                      <a:pt x="14241" y="29435"/>
                      <a:pt x="13957" y="29151"/>
                      <a:pt x="13673" y="28836"/>
                    </a:cubicBezTo>
                    <a:cubicBezTo>
                      <a:pt x="12980" y="27986"/>
                      <a:pt x="12413" y="27041"/>
                      <a:pt x="12004" y="26064"/>
                    </a:cubicBezTo>
                    <a:cubicBezTo>
                      <a:pt x="11878" y="25780"/>
                      <a:pt x="11783" y="25465"/>
                      <a:pt x="11657" y="25182"/>
                    </a:cubicBezTo>
                    <a:cubicBezTo>
                      <a:pt x="11594" y="25024"/>
                      <a:pt x="11531" y="24867"/>
                      <a:pt x="11500" y="24709"/>
                    </a:cubicBezTo>
                    <a:cubicBezTo>
                      <a:pt x="11437" y="24552"/>
                      <a:pt x="11374" y="24426"/>
                      <a:pt x="11311" y="24237"/>
                    </a:cubicBezTo>
                    <a:cubicBezTo>
                      <a:pt x="11122" y="23512"/>
                      <a:pt x="10869" y="22819"/>
                      <a:pt x="10649" y="22094"/>
                    </a:cubicBezTo>
                    <a:cubicBezTo>
                      <a:pt x="10365" y="21244"/>
                      <a:pt x="10082" y="20393"/>
                      <a:pt x="9798" y="19542"/>
                    </a:cubicBezTo>
                    <a:lnTo>
                      <a:pt x="9263" y="16959"/>
                    </a:lnTo>
                    <a:cubicBezTo>
                      <a:pt x="11248" y="15730"/>
                      <a:pt x="12067" y="12359"/>
                      <a:pt x="12067" y="12359"/>
                    </a:cubicBezTo>
                    <a:lnTo>
                      <a:pt x="13421" y="10154"/>
                    </a:lnTo>
                    <a:cubicBezTo>
                      <a:pt x="13673" y="9744"/>
                      <a:pt x="13610" y="9240"/>
                      <a:pt x="13232" y="8925"/>
                    </a:cubicBezTo>
                    <a:cubicBezTo>
                      <a:pt x="13072" y="8802"/>
                      <a:pt x="12879" y="8742"/>
                      <a:pt x="12687" y="8742"/>
                    </a:cubicBezTo>
                    <a:cubicBezTo>
                      <a:pt x="12388" y="8742"/>
                      <a:pt x="12094" y="8889"/>
                      <a:pt x="11941" y="9177"/>
                    </a:cubicBezTo>
                    <a:cubicBezTo>
                      <a:pt x="11941" y="9177"/>
                      <a:pt x="11153" y="10438"/>
                      <a:pt x="10649" y="11288"/>
                    </a:cubicBezTo>
                    <a:cubicBezTo>
                      <a:pt x="10560" y="11428"/>
                      <a:pt x="10419" y="11491"/>
                      <a:pt x="10276" y="11491"/>
                    </a:cubicBezTo>
                    <a:cubicBezTo>
                      <a:pt x="10067" y="11491"/>
                      <a:pt x="9855" y="11356"/>
                      <a:pt x="9798" y="11131"/>
                    </a:cubicBezTo>
                    <a:cubicBezTo>
                      <a:pt x="9735" y="10532"/>
                      <a:pt x="9830" y="9965"/>
                      <a:pt x="10050" y="9429"/>
                    </a:cubicBezTo>
                    <a:cubicBezTo>
                      <a:pt x="10050" y="9398"/>
                      <a:pt x="12917" y="3538"/>
                      <a:pt x="12917" y="3538"/>
                    </a:cubicBezTo>
                    <a:cubicBezTo>
                      <a:pt x="13138" y="3097"/>
                      <a:pt x="12949" y="2561"/>
                      <a:pt x="12508" y="2341"/>
                    </a:cubicBezTo>
                    <a:cubicBezTo>
                      <a:pt x="12431" y="2326"/>
                      <a:pt x="12353" y="2319"/>
                      <a:pt x="12276" y="2319"/>
                    </a:cubicBezTo>
                    <a:cubicBezTo>
                      <a:pt x="11847" y="2319"/>
                      <a:pt x="11430" y="2539"/>
                      <a:pt x="11216" y="2939"/>
                    </a:cubicBezTo>
                    <a:lnTo>
                      <a:pt x="9263" y="7035"/>
                    </a:lnTo>
                    <a:cubicBezTo>
                      <a:pt x="9188" y="7185"/>
                      <a:pt x="9034" y="7275"/>
                      <a:pt x="8880" y="7275"/>
                    </a:cubicBezTo>
                    <a:cubicBezTo>
                      <a:pt x="8839" y="7275"/>
                      <a:pt x="8798" y="7269"/>
                      <a:pt x="8759" y="7256"/>
                    </a:cubicBezTo>
                    <a:lnTo>
                      <a:pt x="8633" y="7224"/>
                    </a:lnTo>
                    <a:cubicBezTo>
                      <a:pt x="8412" y="7161"/>
                      <a:pt x="8255" y="6940"/>
                      <a:pt x="8286" y="6720"/>
                    </a:cubicBezTo>
                    <a:lnTo>
                      <a:pt x="9294" y="1112"/>
                    </a:lnTo>
                    <a:cubicBezTo>
                      <a:pt x="9389" y="639"/>
                      <a:pt x="9105" y="167"/>
                      <a:pt x="8664" y="41"/>
                    </a:cubicBezTo>
                    <a:cubicBezTo>
                      <a:pt x="8571" y="13"/>
                      <a:pt x="8478" y="0"/>
                      <a:pt x="8388" y="0"/>
                    </a:cubicBezTo>
                    <a:close/>
                  </a:path>
                </a:pathLst>
              </a:custGeom>
              <a:solidFill>
                <a:srgbClr val="EB8D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32">
                <a:extLst>
                  <a:ext uri="{FF2B5EF4-FFF2-40B4-BE49-F238E27FC236}">
                    <a16:creationId xmlns:a16="http://schemas.microsoft.com/office/drawing/2014/main" id="{B9540265-413E-AC1A-ECC8-3D64B13FB0FA}"/>
                  </a:ext>
                </a:extLst>
              </p:cNvPr>
              <p:cNvSpPr/>
              <p:nvPr/>
            </p:nvSpPr>
            <p:spPr>
              <a:xfrm>
                <a:off x="5355166" y="4568646"/>
                <a:ext cx="72440" cy="77036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3687" extrusionOk="0">
                    <a:moveTo>
                      <a:pt x="3057" y="0"/>
                    </a:moveTo>
                    <a:cubicBezTo>
                      <a:pt x="2080" y="63"/>
                      <a:pt x="190" y="820"/>
                      <a:pt x="1" y="3245"/>
                    </a:cubicBezTo>
                    <a:cubicBezTo>
                      <a:pt x="1" y="3466"/>
                      <a:pt x="158" y="3655"/>
                      <a:pt x="379" y="3687"/>
                    </a:cubicBezTo>
                    <a:lnTo>
                      <a:pt x="410" y="3687"/>
                    </a:lnTo>
                    <a:cubicBezTo>
                      <a:pt x="599" y="3655"/>
                      <a:pt x="788" y="3497"/>
                      <a:pt x="788" y="3308"/>
                    </a:cubicBezTo>
                    <a:cubicBezTo>
                      <a:pt x="788" y="1985"/>
                      <a:pt x="1797" y="914"/>
                      <a:pt x="3088" y="788"/>
                    </a:cubicBezTo>
                    <a:cubicBezTo>
                      <a:pt x="3309" y="788"/>
                      <a:pt x="3466" y="599"/>
                      <a:pt x="3466" y="410"/>
                    </a:cubicBezTo>
                    <a:cubicBezTo>
                      <a:pt x="3466" y="189"/>
                      <a:pt x="3277" y="0"/>
                      <a:pt x="3057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32">
                <a:extLst>
                  <a:ext uri="{FF2B5EF4-FFF2-40B4-BE49-F238E27FC236}">
                    <a16:creationId xmlns:a16="http://schemas.microsoft.com/office/drawing/2014/main" id="{79082266-E8B6-B86C-E02E-09CA446586C0}"/>
                  </a:ext>
                </a:extLst>
              </p:cNvPr>
              <p:cNvSpPr/>
              <p:nvPr/>
            </p:nvSpPr>
            <p:spPr>
              <a:xfrm>
                <a:off x="5578352" y="4835754"/>
                <a:ext cx="1167769" cy="531399"/>
              </a:xfrm>
              <a:custGeom>
                <a:avLst/>
                <a:gdLst/>
                <a:ahLst/>
                <a:cxnLst/>
                <a:rect l="l" t="t" r="r" b="b"/>
                <a:pathLst>
                  <a:path w="55890" h="25433" extrusionOk="0">
                    <a:moveTo>
                      <a:pt x="37270" y="1"/>
                    </a:moveTo>
                    <a:cubicBezTo>
                      <a:pt x="36861" y="1"/>
                      <a:pt x="36451" y="24"/>
                      <a:pt x="36042" y="71"/>
                    </a:cubicBezTo>
                    <a:lnTo>
                      <a:pt x="17076" y="1741"/>
                    </a:lnTo>
                    <a:cubicBezTo>
                      <a:pt x="17076" y="1741"/>
                      <a:pt x="10806" y="2151"/>
                      <a:pt x="0" y="7255"/>
                    </a:cubicBezTo>
                    <a:lnTo>
                      <a:pt x="1796" y="25118"/>
                    </a:lnTo>
                    <a:lnTo>
                      <a:pt x="8128" y="25370"/>
                    </a:lnTo>
                    <a:lnTo>
                      <a:pt x="9262" y="25433"/>
                    </a:lnTo>
                    <a:lnTo>
                      <a:pt x="15690" y="25055"/>
                    </a:lnTo>
                    <a:lnTo>
                      <a:pt x="41461" y="23637"/>
                    </a:lnTo>
                    <a:lnTo>
                      <a:pt x="41492" y="23826"/>
                    </a:lnTo>
                    <a:lnTo>
                      <a:pt x="44863" y="23448"/>
                    </a:lnTo>
                    <a:lnTo>
                      <a:pt x="49274" y="23196"/>
                    </a:lnTo>
                    <a:lnTo>
                      <a:pt x="49274" y="22976"/>
                    </a:lnTo>
                    <a:lnTo>
                      <a:pt x="55323" y="22314"/>
                    </a:lnTo>
                    <a:lnTo>
                      <a:pt x="55890" y="4388"/>
                    </a:lnTo>
                    <a:cubicBezTo>
                      <a:pt x="44926" y="71"/>
                      <a:pt x="38678" y="40"/>
                      <a:pt x="38503" y="40"/>
                    </a:cubicBezTo>
                    <a:cubicBezTo>
                      <a:pt x="38500" y="40"/>
                      <a:pt x="38499" y="40"/>
                      <a:pt x="38499" y="40"/>
                    </a:cubicBezTo>
                    <a:lnTo>
                      <a:pt x="38499" y="71"/>
                    </a:lnTo>
                    <a:cubicBezTo>
                      <a:pt x="38090" y="24"/>
                      <a:pt x="37680" y="1"/>
                      <a:pt x="372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2">
                <a:extLst>
                  <a:ext uri="{FF2B5EF4-FFF2-40B4-BE49-F238E27FC236}">
                    <a16:creationId xmlns:a16="http://schemas.microsoft.com/office/drawing/2014/main" id="{0B15E36F-FD31-2DCE-BEA1-6FCFE1CA04B6}"/>
                  </a:ext>
                </a:extLst>
              </p:cNvPr>
              <p:cNvSpPr/>
              <p:nvPr/>
            </p:nvSpPr>
            <p:spPr>
              <a:xfrm>
                <a:off x="5943711" y="4798476"/>
                <a:ext cx="420639" cy="308292"/>
              </a:xfrm>
              <a:custGeom>
                <a:avLst/>
                <a:gdLst/>
                <a:ahLst/>
                <a:cxnLst/>
                <a:rect l="l" t="t" r="r" b="b"/>
                <a:pathLst>
                  <a:path w="20132" h="14755" extrusionOk="0">
                    <a:moveTo>
                      <a:pt x="14262" y="0"/>
                    </a:moveTo>
                    <a:cubicBezTo>
                      <a:pt x="8661" y="0"/>
                      <a:pt x="192" y="1441"/>
                      <a:pt x="63" y="3116"/>
                    </a:cubicBezTo>
                    <a:cubicBezTo>
                      <a:pt x="0" y="3777"/>
                      <a:pt x="0" y="4470"/>
                      <a:pt x="63" y="5163"/>
                    </a:cubicBezTo>
                    <a:cubicBezTo>
                      <a:pt x="628" y="10660"/>
                      <a:pt x="4946" y="14755"/>
                      <a:pt x="9954" y="14755"/>
                    </a:cubicBezTo>
                    <a:cubicBezTo>
                      <a:pt x="10257" y="14755"/>
                      <a:pt x="10562" y="14740"/>
                      <a:pt x="10870" y="14709"/>
                    </a:cubicBezTo>
                    <a:cubicBezTo>
                      <a:pt x="16257" y="14142"/>
                      <a:pt x="20132" y="9007"/>
                      <a:pt x="19533" y="3179"/>
                    </a:cubicBezTo>
                    <a:cubicBezTo>
                      <a:pt x="19470" y="2454"/>
                      <a:pt x="19313" y="1761"/>
                      <a:pt x="19092" y="1068"/>
                    </a:cubicBezTo>
                    <a:cubicBezTo>
                      <a:pt x="18872" y="315"/>
                      <a:pt x="16880" y="0"/>
                      <a:pt x="142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32">
                <a:extLst>
                  <a:ext uri="{FF2B5EF4-FFF2-40B4-BE49-F238E27FC236}">
                    <a16:creationId xmlns:a16="http://schemas.microsoft.com/office/drawing/2014/main" id="{6A2F1A46-AE07-17F7-4F70-427E19D83168}"/>
                  </a:ext>
                </a:extLst>
              </p:cNvPr>
              <p:cNvSpPr/>
              <p:nvPr/>
            </p:nvSpPr>
            <p:spPr>
              <a:xfrm>
                <a:off x="5642209" y="3831430"/>
                <a:ext cx="832712" cy="735346"/>
              </a:xfrm>
              <a:custGeom>
                <a:avLst/>
                <a:gdLst/>
                <a:ahLst/>
                <a:cxnLst/>
                <a:rect l="l" t="t" r="r" b="b"/>
                <a:pathLst>
                  <a:path w="39854" h="35194" extrusionOk="0">
                    <a:moveTo>
                      <a:pt x="21824" y="1"/>
                    </a:moveTo>
                    <a:cubicBezTo>
                      <a:pt x="20864" y="1"/>
                      <a:pt x="19816" y="135"/>
                      <a:pt x="18651" y="437"/>
                    </a:cubicBezTo>
                    <a:cubicBezTo>
                      <a:pt x="16194" y="1067"/>
                      <a:pt x="14114" y="2705"/>
                      <a:pt x="12917" y="4974"/>
                    </a:cubicBezTo>
                    <a:cubicBezTo>
                      <a:pt x="12570" y="5572"/>
                      <a:pt x="12318" y="6234"/>
                      <a:pt x="12192" y="6927"/>
                    </a:cubicBezTo>
                    <a:cubicBezTo>
                      <a:pt x="11499" y="7305"/>
                      <a:pt x="10806" y="7715"/>
                      <a:pt x="10176" y="8156"/>
                    </a:cubicBezTo>
                    <a:lnTo>
                      <a:pt x="8317" y="8376"/>
                    </a:lnTo>
                    <a:cubicBezTo>
                      <a:pt x="3214" y="9006"/>
                      <a:pt x="0" y="14583"/>
                      <a:pt x="1922" y="19497"/>
                    </a:cubicBezTo>
                    <a:lnTo>
                      <a:pt x="2520" y="20474"/>
                    </a:lnTo>
                    <a:cubicBezTo>
                      <a:pt x="2300" y="21892"/>
                      <a:pt x="2237" y="23341"/>
                      <a:pt x="2363" y="24790"/>
                    </a:cubicBezTo>
                    <a:lnTo>
                      <a:pt x="2363" y="24916"/>
                    </a:lnTo>
                    <a:cubicBezTo>
                      <a:pt x="2842" y="30751"/>
                      <a:pt x="7725" y="35193"/>
                      <a:pt x="13478" y="35193"/>
                    </a:cubicBezTo>
                    <a:cubicBezTo>
                      <a:pt x="13782" y="35193"/>
                      <a:pt x="14089" y="35181"/>
                      <a:pt x="14398" y="35155"/>
                    </a:cubicBezTo>
                    <a:lnTo>
                      <a:pt x="29961" y="33927"/>
                    </a:lnTo>
                    <a:cubicBezTo>
                      <a:pt x="35632" y="33486"/>
                      <a:pt x="39854" y="28539"/>
                      <a:pt x="39413" y="22868"/>
                    </a:cubicBezTo>
                    <a:lnTo>
                      <a:pt x="39350" y="21860"/>
                    </a:lnTo>
                    <a:cubicBezTo>
                      <a:pt x="39224" y="20474"/>
                      <a:pt x="38972" y="19088"/>
                      <a:pt x="38562" y="17765"/>
                    </a:cubicBezTo>
                    <a:cubicBezTo>
                      <a:pt x="39759" y="14173"/>
                      <a:pt x="39602" y="9321"/>
                      <a:pt x="34214" y="6423"/>
                    </a:cubicBezTo>
                    <a:cubicBezTo>
                      <a:pt x="29661" y="4000"/>
                      <a:pt x="27065" y="1"/>
                      <a:pt x="21824" y="1"/>
                    </a:cubicBezTo>
                    <a:close/>
                  </a:path>
                </a:pathLst>
              </a:custGeom>
              <a:solidFill>
                <a:srgbClr val="502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2">
                <a:extLst>
                  <a:ext uri="{FF2B5EF4-FFF2-40B4-BE49-F238E27FC236}">
                    <a16:creationId xmlns:a16="http://schemas.microsoft.com/office/drawing/2014/main" id="{0104410A-4D98-65A7-2C16-6C9505DAEA11}"/>
                  </a:ext>
                </a:extLst>
              </p:cNvPr>
              <p:cNvSpPr/>
              <p:nvPr/>
            </p:nvSpPr>
            <p:spPr>
              <a:xfrm>
                <a:off x="5697499" y="4109801"/>
                <a:ext cx="791906" cy="935469"/>
              </a:xfrm>
              <a:custGeom>
                <a:avLst/>
                <a:gdLst/>
                <a:ahLst/>
                <a:cxnLst/>
                <a:rect l="l" t="t" r="r" b="b"/>
                <a:pathLst>
                  <a:path w="37901" h="44772" extrusionOk="0">
                    <a:moveTo>
                      <a:pt x="7026" y="1"/>
                    </a:moveTo>
                    <a:cubicBezTo>
                      <a:pt x="5167" y="1796"/>
                      <a:pt x="4254" y="4317"/>
                      <a:pt x="4506" y="6869"/>
                    </a:cubicBezTo>
                    <a:lnTo>
                      <a:pt x="4758" y="9546"/>
                    </a:lnTo>
                    <a:lnTo>
                      <a:pt x="5073" y="12791"/>
                    </a:lnTo>
                    <a:lnTo>
                      <a:pt x="4348" y="12886"/>
                    </a:lnTo>
                    <a:cubicBezTo>
                      <a:pt x="1828" y="13138"/>
                      <a:pt x="0" y="15375"/>
                      <a:pt x="252" y="17864"/>
                    </a:cubicBezTo>
                    <a:cubicBezTo>
                      <a:pt x="491" y="20246"/>
                      <a:pt x="2474" y="22009"/>
                      <a:pt x="4819" y="22009"/>
                    </a:cubicBezTo>
                    <a:cubicBezTo>
                      <a:pt x="4955" y="22009"/>
                      <a:pt x="5092" y="22003"/>
                      <a:pt x="5230" y="21991"/>
                    </a:cubicBezTo>
                    <a:lnTo>
                      <a:pt x="5955" y="21928"/>
                    </a:lnTo>
                    <a:lnTo>
                      <a:pt x="6175" y="24228"/>
                    </a:lnTo>
                    <a:cubicBezTo>
                      <a:pt x="6648" y="28859"/>
                      <a:pt x="9924" y="32703"/>
                      <a:pt x="14398" y="33900"/>
                    </a:cubicBezTo>
                    <a:lnTo>
                      <a:pt x="14839" y="38437"/>
                    </a:lnTo>
                    <a:cubicBezTo>
                      <a:pt x="15194" y="42077"/>
                      <a:pt x="18274" y="44772"/>
                      <a:pt x="21858" y="44772"/>
                    </a:cubicBezTo>
                    <a:cubicBezTo>
                      <a:pt x="22090" y="44772"/>
                      <a:pt x="22323" y="44760"/>
                      <a:pt x="22558" y="44737"/>
                    </a:cubicBezTo>
                    <a:cubicBezTo>
                      <a:pt x="26402" y="44359"/>
                      <a:pt x="29237" y="40957"/>
                      <a:pt x="28890" y="37082"/>
                    </a:cubicBezTo>
                    <a:lnTo>
                      <a:pt x="28418" y="32262"/>
                    </a:lnTo>
                    <a:cubicBezTo>
                      <a:pt x="32230" y="30088"/>
                      <a:pt x="34435" y="25898"/>
                      <a:pt x="34026" y="21518"/>
                    </a:cubicBezTo>
                    <a:lnTo>
                      <a:pt x="33774" y="19187"/>
                    </a:lnTo>
                    <a:cubicBezTo>
                      <a:pt x="36200" y="18840"/>
                      <a:pt x="37901" y="16635"/>
                      <a:pt x="37649" y="14241"/>
                    </a:cubicBezTo>
                    <a:cubicBezTo>
                      <a:pt x="37436" y="11894"/>
                      <a:pt x="35453" y="10107"/>
                      <a:pt x="33128" y="10107"/>
                    </a:cubicBezTo>
                    <a:cubicBezTo>
                      <a:pt x="33050" y="10107"/>
                      <a:pt x="32971" y="10109"/>
                      <a:pt x="32892" y="10114"/>
                    </a:cubicBezTo>
                    <a:lnTo>
                      <a:pt x="32577" y="6837"/>
                    </a:lnTo>
                    <a:lnTo>
                      <a:pt x="32388" y="4852"/>
                    </a:lnTo>
                    <a:cubicBezTo>
                      <a:pt x="32388" y="4821"/>
                      <a:pt x="32388" y="4821"/>
                      <a:pt x="32388" y="4789"/>
                    </a:cubicBezTo>
                    <a:cubicBezTo>
                      <a:pt x="32072" y="4317"/>
                      <a:pt x="31694" y="3907"/>
                      <a:pt x="31285" y="3561"/>
                    </a:cubicBezTo>
                    <a:cubicBezTo>
                      <a:pt x="29781" y="2518"/>
                      <a:pt x="28016" y="1960"/>
                      <a:pt x="26233" y="1960"/>
                    </a:cubicBezTo>
                    <a:cubicBezTo>
                      <a:pt x="25701" y="1960"/>
                      <a:pt x="25166" y="2010"/>
                      <a:pt x="24637" y="2111"/>
                    </a:cubicBezTo>
                    <a:cubicBezTo>
                      <a:pt x="21507" y="2661"/>
                      <a:pt x="18906" y="2880"/>
                      <a:pt x="16748" y="2880"/>
                    </a:cubicBezTo>
                    <a:cubicBezTo>
                      <a:pt x="10374" y="2880"/>
                      <a:pt x="7873" y="966"/>
                      <a:pt x="7026" y="1"/>
                    </a:cubicBezTo>
                    <a:close/>
                  </a:path>
                </a:pathLst>
              </a:custGeom>
              <a:solidFill>
                <a:srgbClr val="EB8D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2">
                <a:extLst>
                  <a:ext uri="{FF2B5EF4-FFF2-40B4-BE49-F238E27FC236}">
                    <a16:creationId xmlns:a16="http://schemas.microsoft.com/office/drawing/2014/main" id="{96C89D41-0B5B-DEBE-A311-A334551BBFCF}"/>
                  </a:ext>
                </a:extLst>
              </p:cNvPr>
              <p:cNvSpPr/>
              <p:nvPr/>
            </p:nvSpPr>
            <p:spPr>
              <a:xfrm>
                <a:off x="5821911" y="4510703"/>
                <a:ext cx="595752" cy="385266"/>
              </a:xfrm>
              <a:custGeom>
                <a:avLst/>
                <a:gdLst/>
                <a:ahLst/>
                <a:cxnLst/>
                <a:rect l="l" t="t" r="r" b="b"/>
                <a:pathLst>
                  <a:path w="28513" h="18439" extrusionOk="0">
                    <a:moveTo>
                      <a:pt x="27820" y="1"/>
                    </a:moveTo>
                    <a:lnTo>
                      <a:pt x="27894" y="788"/>
                    </a:lnTo>
                    <a:lnTo>
                      <a:pt x="27894" y="788"/>
                    </a:lnTo>
                    <a:cubicBezTo>
                      <a:pt x="27887" y="558"/>
                      <a:pt x="27873" y="327"/>
                      <a:pt x="27851" y="96"/>
                    </a:cubicBezTo>
                    <a:lnTo>
                      <a:pt x="27820" y="1"/>
                    </a:lnTo>
                    <a:close/>
                    <a:moveTo>
                      <a:pt x="1" y="2710"/>
                    </a:moveTo>
                    <a:lnTo>
                      <a:pt x="1" y="2805"/>
                    </a:lnTo>
                    <a:cubicBezTo>
                      <a:pt x="20" y="2986"/>
                      <a:pt x="42" y="3165"/>
                      <a:pt x="69" y="3343"/>
                    </a:cubicBezTo>
                    <a:lnTo>
                      <a:pt x="69" y="3343"/>
                    </a:lnTo>
                    <a:lnTo>
                      <a:pt x="1" y="2710"/>
                    </a:lnTo>
                    <a:close/>
                    <a:moveTo>
                      <a:pt x="27894" y="788"/>
                    </a:moveTo>
                    <a:cubicBezTo>
                      <a:pt x="28076" y="6614"/>
                      <a:pt x="23713" y="11681"/>
                      <a:pt x="17833" y="12256"/>
                    </a:cubicBezTo>
                    <a:lnTo>
                      <a:pt x="12193" y="12824"/>
                    </a:lnTo>
                    <a:cubicBezTo>
                      <a:pt x="11841" y="12856"/>
                      <a:pt x="11491" y="12872"/>
                      <a:pt x="11144" y="12872"/>
                    </a:cubicBezTo>
                    <a:cubicBezTo>
                      <a:pt x="5623" y="12872"/>
                      <a:pt x="900" y="8832"/>
                      <a:pt x="69" y="3343"/>
                    </a:cubicBezTo>
                    <a:lnTo>
                      <a:pt x="69" y="3343"/>
                    </a:lnTo>
                    <a:lnTo>
                      <a:pt x="253" y="5042"/>
                    </a:lnTo>
                    <a:cubicBezTo>
                      <a:pt x="757" y="10114"/>
                      <a:pt x="4601" y="14178"/>
                      <a:pt x="9610" y="14997"/>
                    </a:cubicBezTo>
                    <a:cubicBezTo>
                      <a:pt x="10725" y="17328"/>
                      <a:pt x="12891" y="18438"/>
                      <a:pt x="15048" y="18438"/>
                    </a:cubicBezTo>
                    <a:cubicBezTo>
                      <a:pt x="17645" y="18438"/>
                      <a:pt x="20229" y="16829"/>
                      <a:pt x="20952" y="13800"/>
                    </a:cubicBezTo>
                    <a:cubicBezTo>
                      <a:pt x="25614" y="12004"/>
                      <a:pt x="28513" y="7310"/>
                      <a:pt x="28040" y="2332"/>
                    </a:cubicBezTo>
                    <a:lnTo>
                      <a:pt x="27894" y="788"/>
                    </a:ln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32">
                <a:extLst>
                  <a:ext uri="{FF2B5EF4-FFF2-40B4-BE49-F238E27FC236}">
                    <a16:creationId xmlns:a16="http://schemas.microsoft.com/office/drawing/2014/main" id="{4BDC2E47-3FB3-77E8-6307-923441409968}"/>
                  </a:ext>
                </a:extLst>
              </p:cNvPr>
              <p:cNvSpPr/>
              <p:nvPr/>
            </p:nvSpPr>
            <p:spPr>
              <a:xfrm>
                <a:off x="5736135" y="4429858"/>
                <a:ext cx="68679" cy="86794"/>
              </a:xfrm>
              <a:custGeom>
                <a:avLst/>
                <a:gdLst/>
                <a:ahLst/>
                <a:cxnLst/>
                <a:rect l="l" t="t" r="r" b="b"/>
                <a:pathLst>
                  <a:path w="3287" h="4154" extrusionOk="0">
                    <a:moveTo>
                      <a:pt x="562" y="0"/>
                    </a:moveTo>
                    <a:cubicBezTo>
                      <a:pt x="256" y="0"/>
                      <a:pt x="1" y="420"/>
                      <a:pt x="294" y="688"/>
                    </a:cubicBezTo>
                    <a:lnTo>
                      <a:pt x="2153" y="2421"/>
                    </a:lnTo>
                    <a:lnTo>
                      <a:pt x="1176" y="3460"/>
                    </a:lnTo>
                    <a:cubicBezTo>
                      <a:pt x="924" y="3712"/>
                      <a:pt x="1113" y="4154"/>
                      <a:pt x="1459" y="4154"/>
                    </a:cubicBezTo>
                    <a:cubicBezTo>
                      <a:pt x="1554" y="4154"/>
                      <a:pt x="1648" y="4091"/>
                      <a:pt x="1743" y="4028"/>
                    </a:cubicBezTo>
                    <a:lnTo>
                      <a:pt x="3287" y="2389"/>
                    </a:lnTo>
                    <a:lnTo>
                      <a:pt x="829" y="121"/>
                    </a:lnTo>
                    <a:cubicBezTo>
                      <a:pt x="744" y="36"/>
                      <a:pt x="651" y="0"/>
                      <a:pt x="562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32">
                <a:extLst>
                  <a:ext uri="{FF2B5EF4-FFF2-40B4-BE49-F238E27FC236}">
                    <a16:creationId xmlns:a16="http://schemas.microsoft.com/office/drawing/2014/main" id="{F6F28DE5-20AB-4E60-87A7-913750782F40}"/>
                  </a:ext>
                </a:extLst>
              </p:cNvPr>
              <p:cNvSpPr/>
              <p:nvPr/>
            </p:nvSpPr>
            <p:spPr>
              <a:xfrm>
                <a:off x="6387408" y="4367088"/>
                <a:ext cx="57292" cy="88340"/>
              </a:xfrm>
              <a:custGeom>
                <a:avLst/>
                <a:gdLst/>
                <a:ahLst/>
                <a:cxnLst/>
                <a:rect l="l" t="t" r="r" b="b"/>
                <a:pathLst>
                  <a:path w="2742" h="4228" extrusionOk="0">
                    <a:moveTo>
                      <a:pt x="1815" y="0"/>
                    </a:moveTo>
                    <a:cubicBezTo>
                      <a:pt x="1686" y="0"/>
                      <a:pt x="1556" y="66"/>
                      <a:pt x="1481" y="226"/>
                    </a:cubicBezTo>
                    <a:lnTo>
                      <a:pt x="1" y="3219"/>
                    </a:lnTo>
                    <a:lnTo>
                      <a:pt x="2048" y="4196"/>
                    </a:lnTo>
                    <a:cubicBezTo>
                      <a:pt x="2080" y="4196"/>
                      <a:pt x="2143" y="4228"/>
                      <a:pt x="2206" y="4228"/>
                    </a:cubicBezTo>
                    <a:cubicBezTo>
                      <a:pt x="2616" y="4228"/>
                      <a:pt x="2742" y="3660"/>
                      <a:pt x="2364" y="3471"/>
                    </a:cubicBezTo>
                    <a:lnTo>
                      <a:pt x="1072" y="2841"/>
                    </a:lnTo>
                    <a:lnTo>
                      <a:pt x="2174" y="542"/>
                    </a:lnTo>
                    <a:cubicBezTo>
                      <a:pt x="2320" y="250"/>
                      <a:pt x="2067" y="0"/>
                      <a:pt x="1815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2">
                <a:extLst>
                  <a:ext uri="{FF2B5EF4-FFF2-40B4-BE49-F238E27FC236}">
                    <a16:creationId xmlns:a16="http://schemas.microsoft.com/office/drawing/2014/main" id="{A169F0B9-4847-B351-C34C-A406BB4E7989}"/>
                  </a:ext>
                </a:extLst>
              </p:cNvPr>
              <p:cNvSpPr/>
              <p:nvPr/>
            </p:nvSpPr>
            <p:spPr>
              <a:xfrm>
                <a:off x="6097085" y="4676363"/>
                <a:ext cx="86272" cy="37129"/>
              </a:xfrm>
              <a:custGeom>
                <a:avLst/>
                <a:gdLst/>
                <a:ahLst/>
                <a:cxnLst/>
                <a:rect l="l" t="t" r="r" b="b"/>
                <a:pathLst>
                  <a:path w="4129" h="1777" extrusionOk="0">
                    <a:moveTo>
                      <a:pt x="2194" y="0"/>
                    </a:moveTo>
                    <a:cubicBezTo>
                      <a:pt x="1321" y="0"/>
                      <a:pt x="451" y="483"/>
                      <a:pt x="64" y="1398"/>
                    </a:cubicBezTo>
                    <a:cubicBezTo>
                      <a:pt x="1" y="1524"/>
                      <a:pt x="64" y="1714"/>
                      <a:pt x="190" y="1777"/>
                    </a:cubicBezTo>
                    <a:lnTo>
                      <a:pt x="347" y="1777"/>
                    </a:lnTo>
                    <a:cubicBezTo>
                      <a:pt x="442" y="1777"/>
                      <a:pt x="537" y="1714"/>
                      <a:pt x="568" y="1619"/>
                    </a:cubicBezTo>
                    <a:cubicBezTo>
                      <a:pt x="867" y="934"/>
                      <a:pt x="1519" y="572"/>
                      <a:pt x="2179" y="572"/>
                    </a:cubicBezTo>
                    <a:cubicBezTo>
                      <a:pt x="2702" y="572"/>
                      <a:pt x="3230" y="799"/>
                      <a:pt x="3593" y="1272"/>
                    </a:cubicBezTo>
                    <a:cubicBezTo>
                      <a:pt x="3650" y="1349"/>
                      <a:pt x="3730" y="1390"/>
                      <a:pt x="3813" y="1390"/>
                    </a:cubicBezTo>
                    <a:cubicBezTo>
                      <a:pt x="3866" y="1390"/>
                      <a:pt x="3921" y="1373"/>
                      <a:pt x="3971" y="1335"/>
                    </a:cubicBezTo>
                    <a:cubicBezTo>
                      <a:pt x="4097" y="1241"/>
                      <a:pt x="4128" y="1052"/>
                      <a:pt x="4034" y="926"/>
                    </a:cubicBezTo>
                    <a:cubicBezTo>
                      <a:pt x="3575" y="301"/>
                      <a:pt x="2884" y="0"/>
                      <a:pt x="2194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2">
                <a:extLst>
                  <a:ext uri="{FF2B5EF4-FFF2-40B4-BE49-F238E27FC236}">
                    <a16:creationId xmlns:a16="http://schemas.microsoft.com/office/drawing/2014/main" id="{54424CD2-4E03-60BC-406D-DB34F3AA21A3}"/>
                  </a:ext>
                </a:extLst>
              </p:cNvPr>
              <p:cNvSpPr/>
              <p:nvPr/>
            </p:nvSpPr>
            <p:spPr>
              <a:xfrm>
                <a:off x="5889174" y="4248631"/>
                <a:ext cx="130901" cy="81758"/>
              </a:xfrm>
              <a:custGeom>
                <a:avLst/>
                <a:gdLst/>
                <a:ahLst/>
                <a:cxnLst/>
                <a:rect l="l" t="t" r="r" b="b"/>
                <a:pathLst>
                  <a:path w="6265" h="3913" extrusionOk="0">
                    <a:moveTo>
                      <a:pt x="4336" y="1"/>
                    </a:moveTo>
                    <a:cubicBezTo>
                      <a:pt x="3742" y="1"/>
                      <a:pt x="3037" y="146"/>
                      <a:pt x="2295" y="508"/>
                    </a:cubicBezTo>
                    <a:cubicBezTo>
                      <a:pt x="972" y="1170"/>
                      <a:pt x="247" y="2178"/>
                      <a:pt x="121" y="2871"/>
                    </a:cubicBezTo>
                    <a:cubicBezTo>
                      <a:pt x="0" y="3537"/>
                      <a:pt x="316" y="3912"/>
                      <a:pt x="704" y="3912"/>
                    </a:cubicBezTo>
                    <a:cubicBezTo>
                      <a:pt x="720" y="3912"/>
                      <a:pt x="736" y="3912"/>
                      <a:pt x="751" y="3911"/>
                    </a:cubicBezTo>
                    <a:cubicBezTo>
                      <a:pt x="1224" y="3816"/>
                      <a:pt x="1697" y="3627"/>
                      <a:pt x="2106" y="3375"/>
                    </a:cubicBezTo>
                    <a:cubicBezTo>
                      <a:pt x="2547" y="3123"/>
                      <a:pt x="2988" y="2871"/>
                      <a:pt x="3398" y="2682"/>
                    </a:cubicBezTo>
                    <a:cubicBezTo>
                      <a:pt x="3807" y="2493"/>
                      <a:pt x="4280" y="2304"/>
                      <a:pt x="4753" y="2083"/>
                    </a:cubicBezTo>
                    <a:cubicBezTo>
                      <a:pt x="5194" y="1926"/>
                      <a:pt x="5635" y="1705"/>
                      <a:pt x="5981" y="1359"/>
                    </a:cubicBezTo>
                    <a:cubicBezTo>
                      <a:pt x="6265" y="1075"/>
                      <a:pt x="6202" y="571"/>
                      <a:pt x="5540" y="256"/>
                    </a:cubicBezTo>
                    <a:cubicBezTo>
                      <a:pt x="5241" y="99"/>
                      <a:pt x="4826" y="1"/>
                      <a:pt x="4336" y="1"/>
                    </a:cubicBezTo>
                    <a:close/>
                  </a:path>
                </a:pathLst>
              </a:custGeom>
              <a:solidFill>
                <a:srgbClr val="502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2">
                <a:extLst>
                  <a:ext uri="{FF2B5EF4-FFF2-40B4-BE49-F238E27FC236}">
                    <a16:creationId xmlns:a16="http://schemas.microsoft.com/office/drawing/2014/main" id="{32ACCEDC-6356-F57E-3D1C-C459105039F3}"/>
                  </a:ext>
                </a:extLst>
              </p:cNvPr>
              <p:cNvSpPr/>
              <p:nvPr/>
            </p:nvSpPr>
            <p:spPr>
              <a:xfrm>
                <a:off x="6158978" y="4217204"/>
                <a:ext cx="142853" cy="59820"/>
              </a:xfrm>
              <a:custGeom>
                <a:avLst/>
                <a:gdLst/>
                <a:ahLst/>
                <a:cxnLst/>
                <a:rect l="l" t="t" r="r" b="b"/>
                <a:pathLst>
                  <a:path w="6837" h="2863" extrusionOk="0">
                    <a:moveTo>
                      <a:pt x="2944" y="1"/>
                    </a:moveTo>
                    <a:cubicBezTo>
                      <a:pt x="1835" y="1"/>
                      <a:pt x="974" y="371"/>
                      <a:pt x="536" y="783"/>
                    </a:cubicBezTo>
                    <a:cubicBezTo>
                      <a:pt x="0" y="1256"/>
                      <a:pt x="63" y="1760"/>
                      <a:pt x="441" y="1981"/>
                    </a:cubicBezTo>
                    <a:cubicBezTo>
                      <a:pt x="883" y="2170"/>
                      <a:pt x="1355" y="2296"/>
                      <a:pt x="1859" y="2296"/>
                    </a:cubicBezTo>
                    <a:cubicBezTo>
                      <a:pt x="2363" y="2327"/>
                      <a:pt x="2867" y="2390"/>
                      <a:pt x="3308" y="2453"/>
                    </a:cubicBezTo>
                    <a:cubicBezTo>
                      <a:pt x="3750" y="2516"/>
                      <a:pt x="4285" y="2611"/>
                      <a:pt x="4789" y="2737"/>
                    </a:cubicBezTo>
                    <a:cubicBezTo>
                      <a:pt x="5083" y="2821"/>
                      <a:pt x="5405" y="2863"/>
                      <a:pt x="5727" y="2863"/>
                    </a:cubicBezTo>
                    <a:cubicBezTo>
                      <a:pt x="5888" y="2863"/>
                      <a:pt x="6049" y="2852"/>
                      <a:pt x="6207" y="2831"/>
                    </a:cubicBezTo>
                    <a:cubicBezTo>
                      <a:pt x="6648" y="2737"/>
                      <a:pt x="6837" y="2296"/>
                      <a:pt x="6522" y="1666"/>
                    </a:cubicBezTo>
                    <a:cubicBezTo>
                      <a:pt x="6207" y="1035"/>
                      <a:pt x="5199" y="279"/>
                      <a:pt x="3718" y="59"/>
                    </a:cubicBezTo>
                    <a:cubicBezTo>
                      <a:pt x="3449" y="19"/>
                      <a:pt x="3191" y="1"/>
                      <a:pt x="2944" y="1"/>
                    </a:cubicBezTo>
                    <a:close/>
                  </a:path>
                </a:pathLst>
              </a:custGeom>
              <a:solidFill>
                <a:srgbClr val="502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2">
                <a:extLst>
                  <a:ext uri="{FF2B5EF4-FFF2-40B4-BE49-F238E27FC236}">
                    <a16:creationId xmlns:a16="http://schemas.microsoft.com/office/drawing/2014/main" id="{E2835A5E-BCA9-2A3F-EA16-33101B02D48F}"/>
                  </a:ext>
                </a:extLst>
              </p:cNvPr>
              <p:cNvSpPr/>
              <p:nvPr/>
            </p:nvSpPr>
            <p:spPr>
              <a:xfrm>
                <a:off x="5972025" y="4519270"/>
                <a:ext cx="210800" cy="115273"/>
              </a:xfrm>
              <a:custGeom>
                <a:avLst/>
                <a:gdLst/>
                <a:ahLst/>
                <a:cxnLst/>
                <a:rect l="l" t="t" r="r" b="b"/>
                <a:pathLst>
                  <a:path w="10089" h="5517" extrusionOk="0">
                    <a:moveTo>
                      <a:pt x="2111" y="1"/>
                    </a:moveTo>
                    <a:lnTo>
                      <a:pt x="2111" y="1"/>
                    </a:lnTo>
                    <a:cubicBezTo>
                      <a:pt x="0" y="61"/>
                      <a:pt x="1064" y="5516"/>
                      <a:pt x="4638" y="5516"/>
                    </a:cubicBezTo>
                    <a:cubicBezTo>
                      <a:pt x="4799" y="5516"/>
                      <a:pt x="4965" y="5505"/>
                      <a:pt x="5135" y="5482"/>
                    </a:cubicBezTo>
                    <a:cubicBezTo>
                      <a:pt x="9002" y="4930"/>
                      <a:pt x="10089" y="432"/>
                      <a:pt x="7697" y="432"/>
                    </a:cubicBezTo>
                    <a:cubicBezTo>
                      <a:pt x="7633" y="432"/>
                      <a:pt x="7567" y="435"/>
                      <a:pt x="7498" y="442"/>
                    </a:cubicBezTo>
                    <a:cubicBezTo>
                      <a:pt x="7157" y="460"/>
                      <a:pt x="6816" y="468"/>
                      <a:pt x="6473" y="468"/>
                    </a:cubicBezTo>
                    <a:cubicBezTo>
                      <a:pt x="5011" y="468"/>
                      <a:pt x="3540" y="307"/>
                      <a:pt x="21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32">
                <a:extLst>
                  <a:ext uri="{FF2B5EF4-FFF2-40B4-BE49-F238E27FC236}">
                    <a16:creationId xmlns:a16="http://schemas.microsoft.com/office/drawing/2014/main" id="{0CF8DDBC-7A12-3378-D7BC-0D1AD97F1A2F}"/>
                  </a:ext>
                </a:extLst>
              </p:cNvPr>
              <p:cNvSpPr/>
              <p:nvPr/>
            </p:nvSpPr>
            <p:spPr>
              <a:xfrm>
                <a:off x="6033897" y="4552348"/>
                <a:ext cx="54659" cy="36732"/>
              </a:xfrm>
              <a:custGeom>
                <a:avLst/>
                <a:gdLst/>
                <a:ahLst/>
                <a:cxnLst/>
                <a:rect l="l" t="t" r="r" b="b"/>
                <a:pathLst>
                  <a:path w="2616" h="1758" extrusionOk="0">
                    <a:moveTo>
                      <a:pt x="632" y="0"/>
                    </a:moveTo>
                    <a:cubicBezTo>
                      <a:pt x="476" y="0"/>
                      <a:pt x="317" y="18"/>
                      <a:pt x="158" y="56"/>
                    </a:cubicBezTo>
                    <a:cubicBezTo>
                      <a:pt x="63" y="87"/>
                      <a:pt x="0" y="213"/>
                      <a:pt x="32" y="308"/>
                    </a:cubicBezTo>
                    <a:cubicBezTo>
                      <a:pt x="32" y="386"/>
                      <a:pt x="117" y="442"/>
                      <a:pt x="200" y="442"/>
                    </a:cubicBezTo>
                    <a:cubicBezTo>
                      <a:pt x="218" y="442"/>
                      <a:pt x="236" y="439"/>
                      <a:pt x="253" y="434"/>
                    </a:cubicBezTo>
                    <a:cubicBezTo>
                      <a:pt x="382" y="400"/>
                      <a:pt x="513" y="384"/>
                      <a:pt x="642" y="384"/>
                    </a:cubicBezTo>
                    <a:cubicBezTo>
                      <a:pt x="1357" y="384"/>
                      <a:pt x="2019" y="879"/>
                      <a:pt x="2206" y="1600"/>
                    </a:cubicBezTo>
                    <a:cubicBezTo>
                      <a:pt x="2237" y="1694"/>
                      <a:pt x="2300" y="1757"/>
                      <a:pt x="2395" y="1757"/>
                    </a:cubicBezTo>
                    <a:lnTo>
                      <a:pt x="2458" y="1726"/>
                    </a:lnTo>
                    <a:cubicBezTo>
                      <a:pt x="2552" y="1726"/>
                      <a:pt x="2615" y="1600"/>
                      <a:pt x="2584" y="1505"/>
                    </a:cubicBezTo>
                    <a:cubicBezTo>
                      <a:pt x="2342" y="593"/>
                      <a:pt x="1530" y="0"/>
                      <a:pt x="632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2">
                <a:extLst>
                  <a:ext uri="{FF2B5EF4-FFF2-40B4-BE49-F238E27FC236}">
                    <a16:creationId xmlns:a16="http://schemas.microsoft.com/office/drawing/2014/main" id="{E11F3734-1076-9D78-C40B-9AE15BFAEAE6}"/>
                  </a:ext>
                </a:extLst>
              </p:cNvPr>
              <p:cNvSpPr/>
              <p:nvPr/>
            </p:nvSpPr>
            <p:spPr>
              <a:xfrm>
                <a:off x="5952278" y="4398995"/>
                <a:ext cx="61220" cy="49958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2391" extrusionOk="0">
                    <a:moveTo>
                      <a:pt x="1468" y="1"/>
                    </a:moveTo>
                    <a:cubicBezTo>
                      <a:pt x="1019" y="1"/>
                      <a:pt x="591" y="252"/>
                      <a:pt x="409" y="684"/>
                    </a:cubicBezTo>
                    <a:cubicBezTo>
                      <a:pt x="0" y="1502"/>
                      <a:pt x="630" y="2391"/>
                      <a:pt x="1460" y="2391"/>
                    </a:cubicBezTo>
                    <a:cubicBezTo>
                      <a:pt x="1589" y="2391"/>
                      <a:pt x="1723" y="2369"/>
                      <a:pt x="1859" y="2323"/>
                    </a:cubicBezTo>
                    <a:cubicBezTo>
                      <a:pt x="2835" y="1944"/>
                      <a:pt x="2930" y="590"/>
                      <a:pt x="1985" y="117"/>
                    </a:cubicBezTo>
                    <a:cubicBezTo>
                      <a:pt x="1818" y="38"/>
                      <a:pt x="1642" y="1"/>
                      <a:pt x="1468" y="1"/>
                    </a:cubicBezTo>
                    <a:close/>
                  </a:path>
                </a:pathLst>
              </a:custGeom>
              <a:solidFill>
                <a:srgbClr val="502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32">
                <a:extLst>
                  <a:ext uri="{FF2B5EF4-FFF2-40B4-BE49-F238E27FC236}">
                    <a16:creationId xmlns:a16="http://schemas.microsoft.com/office/drawing/2014/main" id="{984D65A3-EC28-AE92-D325-D50C723EE915}"/>
                  </a:ext>
                </a:extLst>
              </p:cNvPr>
              <p:cNvSpPr/>
              <p:nvPr/>
            </p:nvSpPr>
            <p:spPr>
              <a:xfrm>
                <a:off x="6187291" y="4375592"/>
                <a:ext cx="61241" cy="49665"/>
              </a:xfrm>
              <a:custGeom>
                <a:avLst/>
                <a:gdLst/>
                <a:ahLst/>
                <a:cxnLst/>
                <a:rect l="l" t="t" r="r" b="b"/>
                <a:pathLst>
                  <a:path w="2931" h="2377" extrusionOk="0">
                    <a:moveTo>
                      <a:pt x="1456" y="0"/>
                    </a:moveTo>
                    <a:cubicBezTo>
                      <a:pt x="1020" y="0"/>
                      <a:pt x="615" y="236"/>
                      <a:pt x="410" y="670"/>
                    </a:cubicBezTo>
                    <a:cubicBezTo>
                      <a:pt x="1" y="1488"/>
                      <a:pt x="630" y="2377"/>
                      <a:pt x="1460" y="2377"/>
                    </a:cubicBezTo>
                    <a:cubicBezTo>
                      <a:pt x="1589" y="2377"/>
                      <a:pt x="1723" y="2355"/>
                      <a:pt x="1859" y="2308"/>
                    </a:cubicBezTo>
                    <a:cubicBezTo>
                      <a:pt x="2867" y="1930"/>
                      <a:pt x="2930" y="544"/>
                      <a:pt x="1953" y="103"/>
                    </a:cubicBezTo>
                    <a:cubicBezTo>
                      <a:pt x="1789" y="34"/>
                      <a:pt x="1620" y="0"/>
                      <a:pt x="1456" y="0"/>
                    </a:cubicBezTo>
                    <a:close/>
                  </a:path>
                </a:pathLst>
              </a:custGeom>
              <a:solidFill>
                <a:srgbClr val="502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2">
                <a:extLst>
                  <a:ext uri="{FF2B5EF4-FFF2-40B4-BE49-F238E27FC236}">
                    <a16:creationId xmlns:a16="http://schemas.microsoft.com/office/drawing/2014/main" id="{4BD77CBE-B3DC-01DD-5A19-61F5EC95E714}"/>
                  </a:ext>
                </a:extLst>
              </p:cNvPr>
              <p:cNvSpPr/>
              <p:nvPr/>
            </p:nvSpPr>
            <p:spPr>
              <a:xfrm>
                <a:off x="5946992" y="4434936"/>
                <a:ext cx="71123" cy="27747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1328" extrusionOk="0">
                    <a:moveTo>
                      <a:pt x="1954" y="0"/>
                    </a:moveTo>
                    <a:cubicBezTo>
                      <a:pt x="1478" y="0"/>
                      <a:pt x="915" y="156"/>
                      <a:pt x="316" y="603"/>
                    </a:cubicBezTo>
                    <a:cubicBezTo>
                      <a:pt x="1" y="823"/>
                      <a:pt x="158" y="1327"/>
                      <a:pt x="536" y="1327"/>
                    </a:cubicBezTo>
                    <a:cubicBezTo>
                      <a:pt x="631" y="1296"/>
                      <a:pt x="694" y="1264"/>
                      <a:pt x="757" y="1233"/>
                    </a:cubicBezTo>
                    <a:cubicBezTo>
                      <a:pt x="1231" y="887"/>
                      <a:pt x="1627" y="780"/>
                      <a:pt x="1936" y="780"/>
                    </a:cubicBezTo>
                    <a:cubicBezTo>
                      <a:pt x="2387" y="780"/>
                      <a:pt x="2654" y="1006"/>
                      <a:pt x="2710" y="1044"/>
                    </a:cubicBezTo>
                    <a:cubicBezTo>
                      <a:pt x="2773" y="1122"/>
                      <a:pt x="2868" y="1162"/>
                      <a:pt x="2966" y="1162"/>
                    </a:cubicBezTo>
                    <a:cubicBezTo>
                      <a:pt x="3065" y="1162"/>
                      <a:pt x="3167" y="1122"/>
                      <a:pt x="3246" y="1044"/>
                    </a:cubicBezTo>
                    <a:cubicBezTo>
                      <a:pt x="3403" y="886"/>
                      <a:pt x="3403" y="634"/>
                      <a:pt x="3246" y="477"/>
                    </a:cubicBezTo>
                    <a:cubicBezTo>
                      <a:pt x="3017" y="248"/>
                      <a:pt x="2554" y="0"/>
                      <a:pt x="1954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2">
                <a:extLst>
                  <a:ext uri="{FF2B5EF4-FFF2-40B4-BE49-F238E27FC236}">
                    <a16:creationId xmlns:a16="http://schemas.microsoft.com/office/drawing/2014/main" id="{45A17BC6-2A2D-21ED-FD4A-38DB9777C53A}"/>
                  </a:ext>
                </a:extLst>
              </p:cNvPr>
              <p:cNvSpPr/>
              <p:nvPr/>
            </p:nvSpPr>
            <p:spPr>
              <a:xfrm>
                <a:off x="6185306" y="4408921"/>
                <a:ext cx="72690" cy="27413"/>
              </a:xfrm>
              <a:custGeom>
                <a:avLst/>
                <a:gdLst/>
                <a:ahLst/>
                <a:cxnLst/>
                <a:rect l="l" t="t" r="r" b="b"/>
                <a:pathLst>
                  <a:path w="3479" h="1312" extrusionOk="0">
                    <a:moveTo>
                      <a:pt x="1863" y="1"/>
                    </a:moveTo>
                    <a:cubicBezTo>
                      <a:pt x="1384" y="1"/>
                      <a:pt x="821" y="159"/>
                      <a:pt x="221" y="619"/>
                    </a:cubicBezTo>
                    <a:cubicBezTo>
                      <a:pt x="32" y="745"/>
                      <a:pt x="1" y="965"/>
                      <a:pt x="158" y="1154"/>
                    </a:cubicBezTo>
                    <a:cubicBezTo>
                      <a:pt x="221" y="1249"/>
                      <a:pt x="347" y="1312"/>
                      <a:pt x="473" y="1312"/>
                    </a:cubicBezTo>
                    <a:cubicBezTo>
                      <a:pt x="536" y="1312"/>
                      <a:pt x="631" y="1280"/>
                      <a:pt x="694" y="1249"/>
                    </a:cubicBezTo>
                    <a:cubicBezTo>
                      <a:pt x="1164" y="896"/>
                      <a:pt x="1564" y="787"/>
                      <a:pt x="1875" y="787"/>
                    </a:cubicBezTo>
                    <a:cubicBezTo>
                      <a:pt x="2315" y="787"/>
                      <a:pt x="2579" y="1005"/>
                      <a:pt x="2616" y="1060"/>
                    </a:cubicBezTo>
                    <a:cubicBezTo>
                      <a:pt x="2698" y="1136"/>
                      <a:pt x="2790" y="1168"/>
                      <a:pt x="2879" y="1168"/>
                    </a:cubicBezTo>
                    <a:cubicBezTo>
                      <a:pt x="3196" y="1168"/>
                      <a:pt x="3478" y="757"/>
                      <a:pt x="3183" y="461"/>
                    </a:cubicBezTo>
                    <a:cubicBezTo>
                      <a:pt x="2937" y="251"/>
                      <a:pt x="2466" y="1"/>
                      <a:pt x="1863" y="1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32">
                <a:extLst>
                  <a:ext uri="{FF2B5EF4-FFF2-40B4-BE49-F238E27FC236}">
                    <a16:creationId xmlns:a16="http://schemas.microsoft.com/office/drawing/2014/main" id="{1D108F37-0ECC-FF39-F9FB-CCC83685E4FC}"/>
                  </a:ext>
                </a:extLst>
              </p:cNvPr>
              <p:cNvSpPr/>
              <p:nvPr/>
            </p:nvSpPr>
            <p:spPr>
              <a:xfrm>
                <a:off x="6078655" y="4336225"/>
                <a:ext cx="82302" cy="152109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7280" extrusionOk="0">
                    <a:moveTo>
                      <a:pt x="940" y="1"/>
                    </a:moveTo>
                    <a:cubicBezTo>
                      <a:pt x="656" y="1"/>
                      <a:pt x="299" y="318"/>
                      <a:pt x="505" y="569"/>
                    </a:cubicBezTo>
                    <a:lnTo>
                      <a:pt x="2931" y="4602"/>
                    </a:lnTo>
                    <a:cubicBezTo>
                      <a:pt x="3088" y="4854"/>
                      <a:pt x="3088" y="5169"/>
                      <a:pt x="2962" y="5421"/>
                    </a:cubicBezTo>
                    <a:cubicBezTo>
                      <a:pt x="2710" y="5925"/>
                      <a:pt x="2269" y="6240"/>
                      <a:pt x="1734" y="6335"/>
                    </a:cubicBezTo>
                    <a:cubicBezTo>
                      <a:pt x="1324" y="6398"/>
                      <a:pt x="946" y="6461"/>
                      <a:pt x="536" y="6461"/>
                    </a:cubicBezTo>
                    <a:cubicBezTo>
                      <a:pt x="1" y="6461"/>
                      <a:pt x="1" y="7248"/>
                      <a:pt x="536" y="7248"/>
                    </a:cubicBezTo>
                    <a:lnTo>
                      <a:pt x="536" y="7280"/>
                    </a:lnTo>
                    <a:cubicBezTo>
                      <a:pt x="977" y="7280"/>
                      <a:pt x="1450" y="7217"/>
                      <a:pt x="1891" y="7122"/>
                    </a:cubicBezTo>
                    <a:cubicBezTo>
                      <a:pt x="2679" y="6996"/>
                      <a:pt x="3340" y="6492"/>
                      <a:pt x="3687" y="5768"/>
                    </a:cubicBezTo>
                    <a:cubicBezTo>
                      <a:pt x="3939" y="5264"/>
                      <a:pt x="3876" y="4665"/>
                      <a:pt x="3592" y="4192"/>
                    </a:cubicBezTo>
                    <a:lnTo>
                      <a:pt x="1198" y="160"/>
                    </a:lnTo>
                    <a:cubicBezTo>
                      <a:pt x="1146" y="47"/>
                      <a:pt x="1048" y="1"/>
                      <a:pt x="940" y="1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3611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35"/>
          <p:cNvSpPr/>
          <p:nvPr/>
        </p:nvSpPr>
        <p:spPr>
          <a:xfrm>
            <a:off x="311221" y="145280"/>
            <a:ext cx="4733219" cy="2242863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2"/>
              </a:solidFill>
            </a:endParaRPr>
          </a:p>
        </p:txBody>
      </p:sp>
      <p:sp>
        <p:nvSpPr>
          <p:cNvPr id="955" name="Google Shape;955;p35"/>
          <p:cNvSpPr txBox="1">
            <a:spLocks noGrp="1"/>
          </p:cNvSpPr>
          <p:nvPr>
            <p:ph type="subTitle" idx="1"/>
          </p:nvPr>
        </p:nvSpPr>
        <p:spPr>
          <a:xfrm>
            <a:off x="1610080" y="275968"/>
            <a:ext cx="2135499" cy="48051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Stakeholders</a:t>
            </a:r>
          </a:p>
        </p:txBody>
      </p:sp>
      <p:sp>
        <p:nvSpPr>
          <p:cNvPr id="956" name="Google Shape;956;p35"/>
          <p:cNvSpPr txBox="1">
            <a:spLocks noGrp="1"/>
          </p:cNvSpPr>
          <p:nvPr>
            <p:ph type="subTitle" idx="2"/>
          </p:nvPr>
        </p:nvSpPr>
        <p:spPr>
          <a:xfrm>
            <a:off x="453061" y="887173"/>
            <a:ext cx="4052409" cy="107880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Parents &amp; Caregivers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Children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Experts &amp; Professionals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Special Needs Advocacy Groups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App Administrators.</a:t>
            </a:r>
            <a:endParaRPr lang="en-US" sz="1400" dirty="0"/>
          </a:p>
        </p:txBody>
      </p:sp>
      <p:sp>
        <p:nvSpPr>
          <p:cNvPr id="6" name="Google Shape;954;p35">
            <a:extLst>
              <a:ext uri="{FF2B5EF4-FFF2-40B4-BE49-F238E27FC236}">
                <a16:creationId xmlns:a16="http://schemas.microsoft.com/office/drawing/2014/main" id="{E00E043C-A58E-9565-83AD-8B5F86CCA864}"/>
              </a:ext>
            </a:extLst>
          </p:cNvPr>
          <p:cNvSpPr/>
          <p:nvPr/>
        </p:nvSpPr>
        <p:spPr>
          <a:xfrm>
            <a:off x="3564960" y="2514600"/>
            <a:ext cx="4733219" cy="2326683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2"/>
              </a:solidFill>
            </a:endParaRPr>
          </a:p>
        </p:txBody>
      </p:sp>
      <p:sp>
        <p:nvSpPr>
          <p:cNvPr id="7" name="Google Shape;955;p35">
            <a:extLst>
              <a:ext uri="{FF2B5EF4-FFF2-40B4-BE49-F238E27FC236}">
                <a16:creationId xmlns:a16="http://schemas.microsoft.com/office/drawing/2014/main" id="{7F887683-F0E8-AD5A-A1FB-A32C37A0C0D0}"/>
              </a:ext>
            </a:extLst>
          </p:cNvPr>
          <p:cNvSpPr txBox="1">
            <a:spLocks/>
          </p:cNvSpPr>
          <p:nvPr/>
        </p:nvSpPr>
        <p:spPr>
          <a:xfrm>
            <a:off x="3672458" y="2706248"/>
            <a:ext cx="4518222" cy="480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pPr marL="0" indent="0"/>
            <a:r>
              <a:rPr lang="en-US" sz="2400" dirty="0"/>
              <a:t>Non-Functional Requirements</a:t>
            </a:r>
          </a:p>
        </p:txBody>
      </p:sp>
      <p:sp>
        <p:nvSpPr>
          <p:cNvPr id="8" name="Google Shape;956;p35">
            <a:extLst>
              <a:ext uri="{FF2B5EF4-FFF2-40B4-BE49-F238E27FC236}">
                <a16:creationId xmlns:a16="http://schemas.microsoft.com/office/drawing/2014/main" id="{C0E16758-F984-3B13-0BCB-B5E18101ABD5}"/>
              </a:ext>
            </a:extLst>
          </p:cNvPr>
          <p:cNvSpPr txBox="1">
            <a:spLocks/>
          </p:cNvSpPr>
          <p:nvPr/>
        </p:nvSpPr>
        <p:spPr>
          <a:xfrm>
            <a:off x="3817989" y="3378414"/>
            <a:ext cx="3071251" cy="107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Performance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Security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Scalability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Usability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Reliability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Data privacy.</a:t>
            </a:r>
          </a:p>
        </p:txBody>
      </p:sp>
    </p:spTree>
    <p:extLst>
      <p:ext uri="{BB962C8B-B14F-4D97-AF65-F5344CB8AC3E}">
        <p14:creationId xmlns:p14="http://schemas.microsoft.com/office/powerpoint/2010/main" val="623949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9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9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4" grpId="0" animBg="1"/>
      <p:bldP spid="955" grpId="0" build="p"/>
      <p:bldP spid="956" grpId="0" uiExpand="1" build="p"/>
      <p:bldP spid="6" grpId="0" animBg="1"/>
      <p:bldP spid="7" grpId="0" build="p"/>
      <p:bldP spid="8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954;p35">
            <a:extLst>
              <a:ext uri="{FF2B5EF4-FFF2-40B4-BE49-F238E27FC236}">
                <a16:creationId xmlns:a16="http://schemas.microsoft.com/office/drawing/2014/main" id="{BB67D806-8E32-C5CD-7905-462F57A09974}"/>
              </a:ext>
            </a:extLst>
          </p:cNvPr>
          <p:cNvSpPr/>
          <p:nvPr/>
        </p:nvSpPr>
        <p:spPr>
          <a:xfrm>
            <a:off x="1079239" y="939493"/>
            <a:ext cx="3203089" cy="1232941"/>
          </a:xfrm>
          <a:prstGeom prst="roundRect">
            <a:avLst>
              <a:gd name="adj" fmla="val 16667"/>
            </a:avLst>
          </a:prstGeom>
          <a:solidFill>
            <a:srgbClr val="FFA79B">
              <a:alpha val="4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955;p35">
            <a:extLst>
              <a:ext uri="{FF2B5EF4-FFF2-40B4-BE49-F238E27FC236}">
                <a16:creationId xmlns:a16="http://schemas.microsoft.com/office/drawing/2014/main" id="{BA1EDA38-1FFA-C1B8-CC5C-F9463D81753A}"/>
              </a:ext>
            </a:extLst>
          </p:cNvPr>
          <p:cNvSpPr txBox="1">
            <a:spLocks/>
          </p:cNvSpPr>
          <p:nvPr/>
        </p:nvSpPr>
        <p:spPr>
          <a:xfrm>
            <a:off x="1344930" y="389889"/>
            <a:ext cx="6454140" cy="46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pPr marL="0" indent="0"/>
            <a:r>
              <a:rPr lang="en-US" sz="2400" dirty="0"/>
              <a:t>Features &amp; Functional Requirements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88CAAB-EEEE-C50E-616C-26E0BA48DBE4}"/>
              </a:ext>
            </a:extLst>
          </p:cNvPr>
          <p:cNvSpPr/>
          <p:nvPr/>
        </p:nvSpPr>
        <p:spPr>
          <a:xfrm>
            <a:off x="1196228" y="1557294"/>
            <a:ext cx="30861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User Authentication (Sign In &amp; Sign Up)</a:t>
            </a:r>
          </a:p>
          <a:p>
            <a:pPr marL="285750" indent="-2857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Parenting Topics Categorization</a:t>
            </a:r>
          </a:p>
        </p:txBody>
      </p:sp>
      <p:sp>
        <p:nvSpPr>
          <p:cNvPr id="26" name="Google Shape;955;p35">
            <a:extLst>
              <a:ext uri="{FF2B5EF4-FFF2-40B4-BE49-F238E27FC236}">
                <a16:creationId xmlns:a16="http://schemas.microsoft.com/office/drawing/2014/main" id="{1F3F9D94-AA56-D6A9-4BF2-E5EC31B9C36F}"/>
              </a:ext>
            </a:extLst>
          </p:cNvPr>
          <p:cNvSpPr txBox="1">
            <a:spLocks/>
          </p:cNvSpPr>
          <p:nvPr/>
        </p:nvSpPr>
        <p:spPr>
          <a:xfrm>
            <a:off x="1729627" y="1016467"/>
            <a:ext cx="2019302" cy="46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pPr marL="0" indent="0"/>
            <a:r>
              <a:rPr lang="en-US" sz="2000" dirty="0">
                <a:solidFill>
                  <a:schemeClr val="bg2"/>
                </a:solidFill>
              </a:rPr>
              <a:t>Essential Features</a:t>
            </a:r>
          </a:p>
        </p:txBody>
      </p:sp>
      <p:sp>
        <p:nvSpPr>
          <p:cNvPr id="33" name="Google Shape;954;p35">
            <a:extLst>
              <a:ext uri="{FF2B5EF4-FFF2-40B4-BE49-F238E27FC236}">
                <a16:creationId xmlns:a16="http://schemas.microsoft.com/office/drawing/2014/main" id="{8BEE16D0-B820-CA57-5D70-5B1513104BEF}"/>
              </a:ext>
            </a:extLst>
          </p:cNvPr>
          <p:cNvSpPr/>
          <p:nvPr/>
        </p:nvSpPr>
        <p:spPr>
          <a:xfrm>
            <a:off x="4501064" y="1716247"/>
            <a:ext cx="3685503" cy="1864953"/>
          </a:xfrm>
          <a:prstGeom prst="roundRect">
            <a:avLst>
              <a:gd name="adj" fmla="val 16667"/>
            </a:avLst>
          </a:prstGeom>
          <a:solidFill>
            <a:srgbClr val="FFA79B">
              <a:alpha val="4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557D5F2-EB78-3595-AF06-3A74AED14BC2}"/>
              </a:ext>
            </a:extLst>
          </p:cNvPr>
          <p:cNvSpPr/>
          <p:nvPr/>
        </p:nvSpPr>
        <p:spPr>
          <a:xfrm>
            <a:off x="4593517" y="2400424"/>
            <a:ext cx="3371342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Nutrition and Tips for Each Pregnancy Stage</a:t>
            </a:r>
          </a:p>
          <a:p>
            <a:pPr marL="285750" indent="-2857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Progression to Toddlerhood Advice </a:t>
            </a:r>
          </a:p>
          <a:p>
            <a:pPr marL="285750" indent="-2857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Special Needs Section </a:t>
            </a:r>
          </a:p>
          <a:p>
            <a:pPr marL="285750" indent="-2857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Articles, Discussions &amp; Media</a:t>
            </a:r>
          </a:p>
          <a:p>
            <a:pPr marL="285750" indent="-2857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Emergency Reference</a:t>
            </a:r>
          </a:p>
        </p:txBody>
      </p:sp>
      <p:sp>
        <p:nvSpPr>
          <p:cNvPr id="35" name="Google Shape;955;p35">
            <a:extLst>
              <a:ext uri="{FF2B5EF4-FFF2-40B4-BE49-F238E27FC236}">
                <a16:creationId xmlns:a16="http://schemas.microsoft.com/office/drawing/2014/main" id="{BAD1A2FA-D880-1892-62E4-1E6AACCBA0BB}"/>
              </a:ext>
            </a:extLst>
          </p:cNvPr>
          <p:cNvSpPr txBox="1">
            <a:spLocks/>
          </p:cNvSpPr>
          <p:nvPr/>
        </p:nvSpPr>
        <p:spPr>
          <a:xfrm>
            <a:off x="4938536" y="1852391"/>
            <a:ext cx="2810558" cy="46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pPr marL="0" indent="0"/>
            <a:r>
              <a:rPr lang="en-US" sz="2000" dirty="0">
                <a:solidFill>
                  <a:schemeClr val="bg2"/>
                </a:solidFill>
              </a:rPr>
              <a:t>Core Features</a:t>
            </a:r>
          </a:p>
        </p:txBody>
      </p:sp>
      <p:sp>
        <p:nvSpPr>
          <p:cNvPr id="36" name="Google Shape;954;p35">
            <a:extLst>
              <a:ext uri="{FF2B5EF4-FFF2-40B4-BE49-F238E27FC236}">
                <a16:creationId xmlns:a16="http://schemas.microsoft.com/office/drawing/2014/main" id="{554E2F58-CA2C-9B6F-966B-363B6AC816E7}"/>
              </a:ext>
            </a:extLst>
          </p:cNvPr>
          <p:cNvSpPr/>
          <p:nvPr/>
        </p:nvSpPr>
        <p:spPr>
          <a:xfrm>
            <a:off x="1076267" y="2228222"/>
            <a:ext cx="3203089" cy="1975785"/>
          </a:xfrm>
          <a:prstGeom prst="roundRect">
            <a:avLst>
              <a:gd name="adj" fmla="val 16667"/>
            </a:avLst>
          </a:prstGeom>
          <a:solidFill>
            <a:srgbClr val="FFA79B">
              <a:alpha val="4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8617A05-23AC-0422-E645-F9DDBC819423}"/>
              </a:ext>
            </a:extLst>
          </p:cNvPr>
          <p:cNvSpPr/>
          <p:nvPr/>
        </p:nvSpPr>
        <p:spPr>
          <a:xfrm>
            <a:off x="1193256" y="2861900"/>
            <a:ext cx="308610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Q&amp;A with Consultants and Therapists</a:t>
            </a:r>
          </a:p>
          <a:p>
            <a:pPr marL="285750" indent="-2857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Interactive Tools </a:t>
            </a:r>
          </a:p>
          <a:p>
            <a:pPr marL="285750" indent="-2857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Activity Suggestions</a:t>
            </a:r>
          </a:p>
          <a:p>
            <a:pPr marL="285750" indent="-2857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Bedtime Stories</a:t>
            </a:r>
          </a:p>
          <a:p>
            <a:pPr marL="285750" indent="-2857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School Suggestions</a:t>
            </a:r>
          </a:p>
          <a:p>
            <a:pPr marL="285750" indent="-2857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Daily Notifications</a:t>
            </a:r>
          </a:p>
        </p:txBody>
      </p:sp>
      <p:sp>
        <p:nvSpPr>
          <p:cNvPr id="38" name="Google Shape;955;p35">
            <a:extLst>
              <a:ext uri="{FF2B5EF4-FFF2-40B4-BE49-F238E27FC236}">
                <a16:creationId xmlns:a16="http://schemas.microsoft.com/office/drawing/2014/main" id="{45D13477-0DB2-1858-8519-E770F3865C71}"/>
              </a:ext>
            </a:extLst>
          </p:cNvPr>
          <p:cNvSpPr txBox="1">
            <a:spLocks/>
          </p:cNvSpPr>
          <p:nvPr/>
        </p:nvSpPr>
        <p:spPr>
          <a:xfrm>
            <a:off x="1134761" y="2312286"/>
            <a:ext cx="3086100" cy="46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pPr marL="0" indent="0"/>
            <a:r>
              <a:rPr lang="en-US" sz="2000" dirty="0">
                <a:solidFill>
                  <a:schemeClr val="bg2"/>
                </a:solidFill>
              </a:rPr>
              <a:t>Supplemental Features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8" grpId="0"/>
      <p:bldP spid="26" grpId="0"/>
      <p:bldP spid="33" grpId="0" animBg="1"/>
      <p:bldP spid="34" grpId="0"/>
      <p:bldP spid="35" grpId="0"/>
      <p:bldP spid="36" grpId="0" animBg="1"/>
      <p:bldP spid="37" grpId="0"/>
      <p:bldP spid="3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>
          <a:extLst>
            <a:ext uri="{FF2B5EF4-FFF2-40B4-BE49-F238E27FC236}">
              <a16:creationId xmlns:a16="http://schemas.microsoft.com/office/drawing/2014/main" id="{FA7CD545-3D44-198B-50E2-27DA52B6E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35">
            <a:extLst>
              <a:ext uri="{FF2B5EF4-FFF2-40B4-BE49-F238E27FC236}">
                <a16:creationId xmlns:a16="http://schemas.microsoft.com/office/drawing/2014/main" id="{FAD5AE24-B013-C138-43FE-137380859C54}"/>
              </a:ext>
            </a:extLst>
          </p:cNvPr>
          <p:cNvSpPr/>
          <p:nvPr/>
        </p:nvSpPr>
        <p:spPr>
          <a:xfrm>
            <a:off x="852745" y="640800"/>
            <a:ext cx="7438509" cy="4096800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5" name="Google Shape;955;p35">
            <a:extLst>
              <a:ext uri="{FF2B5EF4-FFF2-40B4-BE49-F238E27FC236}">
                <a16:creationId xmlns:a16="http://schemas.microsoft.com/office/drawing/2014/main" id="{C5224574-4C9F-8094-675C-54D03ACDE0F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14612" y="761278"/>
            <a:ext cx="3314767" cy="88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Technologies Used</a:t>
            </a:r>
          </a:p>
        </p:txBody>
      </p:sp>
      <p:sp>
        <p:nvSpPr>
          <p:cNvPr id="956" name="Google Shape;956;p35">
            <a:extLst>
              <a:ext uri="{FF2B5EF4-FFF2-40B4-BE49-F238E27FC236}">
                <a16:creationId xmlns:a16="http://schemas.microsoft.com/office/drawing/2014/main" id="{2F60E106-2DB5-D497-66A8-E19DA0E54BB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120188" y="1526550"/>
            <a:ext cx="6903617" cy="104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Project is developed using Flutter and Dart for cross-platform compatibility and efficient development. Integrated with Firebase for real-time updates, secure data storage, and collaborative features.</a:t>
            </a: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EDD7951-D903-0E20-6BC6-E3021130A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196" y="3401916"/>
            <a:ext cx="3657600" cy="1257300"/>
          </a:xfrm>
          <a:prstGeom prst="rect">
            <a:avLst/>
          </a:prstGeom>
        </p:spPr>
      </p:pic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A644E25-860D-8D9C-DB7D-687087A24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5689" y="2738317"/>
            <a:ext cx="2530214" cy="788715"/>
          </a:xfrm>
          <a:prstGeom prst="rect">
            <a:avLst/>
          </a:prstGeom>
        </p:spPr>
      </p:pic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E728380-0DA6-9463-0F6F-0C0979F7FB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3014" y="2744083"/>
            <a:ext cx="2743200" cy="78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51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6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954;p35">
            <a:extLst>
              <a:ext uri="{FF2B5EF4-FFF2-40B4-BE49-F238E27FC236}">
                <a16:creationId xmlns:a16="http://schemas.microsoft.com/office/drawing/2014/main" id="{F2FCD38B-FE20-2BAE-FDC8-F95D3A82AF02}"/>
              </a:ext>
            </a:extLst>
          </p:cNvPr>
          <p:cNvSpPr/>
          <p:nvPr/>
        </p:nvSpPr>
        <p:spPr>
          <a:xfrm>
            <a:off x="4819701" y="2836206"/>
            <a:ext cx="3465302" cy="1642490"/>
          </a:xfrm>
          <a:prstGeom prst="roundRect">
            <a:avLst>
              <a:gd name="adj" fmla="val 16667"/>
            </a:avLst>
          </a:prstGeom>
          <a:solidFill>
            <a:srgbClr val="FFA79B">
              <a:alpha val="4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954;p35">
            <a:extLst>
              <a:ext uri="{FF2B5EF4-FFF2-40B4-BE49-F238E27FC236}">
                <a16:creationId xmlns:a16="http://schemas.microsoft.com/office/drawing/2014/main" id="{47FAEB9E-DC07-66A5-2D05-B619F7D8D317}"/>
              </a:ext>
            </a:extLst>
          </p:cNvPr>
          <p:cNvSpPr/>
          <p:nvPr/>
        </p:nvSpPr>
        <p:spPr>
          <a:xfrm>
            <a:off x="4857698" y="714052"/>
            <a:ext cx="3465302" cy="1642490"/>
          </a:xfrm>
          <a:prstGeom prst="roundRect">
            <a:avLst>
              <a:gd name="adj" fmla="val 16667"/>
            </a:avLst>
          </a:prstGeom>
          <a:solidFill>
            <a:srgbClr val="FFA79B">
              <a:alpha val="4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Google Shape;954;p35">
            <a:extLst>
              <a:ext uri="{FF2B5EF4-FFF2-40B4-BE49-F238E27FC236}">
                <a16:creationId xmlns:a16="http://schemas.microsoft.com/office/drawing/2014/main" id="{BB67D806-8E32-C5CD-7905-462F57A09974}"/>
              </a:ext>
            </a:extLst>
          </p:cNvPr>
          <p:cNvSpPr/>
          <p:nvPr/>
        </p:nvSpPr>
        <p:spPr>
          <a:xfrm>
            <a:off x="858997" y="714052"/>
            <a:ext cx="3465302" cy="1642490"/>
          </a:xfrm>
          <a:prstGeom prst="roundRect">
            <a:avLst>
              <a:gd name="adj" fmla="val 16667"/>
            </a:avLst>
          </a:prstGeom>
          <a:solidFill>
            <a:srgbClr val="FFA79B">
              <a:alpha val="4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955;p35">
            <a:extLst>
              <a:ext uri="{FF2B5EF4-FFF2-40B4-BE49-F238E27FC236}">
                <a16:creationId xmlns:a16="http://schemas.microsoft.com/office/drawing/2014/main" id="{BA1EDA38-1FFA-C1B8-CC5C-F9463D81753A}"/>
              </a:ext>
            </a:extLst>
          </p:cNvPr>
          <p:cNvSpPr txBox="1">
            <a:spLocks/>
          </p:cNvSpPr>
          <p:nvPr/>
        </p:nvSpPr>
        <p:spPr>
          <a:xfrm>
            <a:off x="3663315" y="159710"/>
            <a:ext cx="1817370" cy="46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pPr marL="0" indent="0"/>
            <a:r>
              <a:rPr lang="en-US" sz="1600" dirty="0"/>
              <a:t>SWOT Analysis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88CAAB-EEEE-C50E-616C-26E0BA48DBE4}"/>
              </a:ext>
            </a:extLst>
          </p:cNvPr>
          <p:cNvSpPr/>
          <p:nvPr/>
        </p:nvSpPr>
        <p:spPr>
          <a:xfrm>
            <a:off x="991227" y="1193716"/>
            <a:ext cx="30861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Comprehensive Support</a:t>
            </a:r>
          </a:p>
          <a:p>
            <a:pPr marL="285750" indent="-2857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Expert Guidance</a:t>
            </a:r>
          </a:p>
          <a:p>
            <a:pPr marL="285750" indent="-2857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User-Friendly Interface</a:t>
            </a:r>
          </a:p>
          <a:p>
            <a:pPr marL="285750" indent="-2857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Real-time Updates</a:t>
            </a:r>
          </a:p>
          <a:p>
            <a:pPr marL="285750" indent="-2857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Community and Interaction</a:t>
            </a:r>
          </a:p>
        </p:txBody>
      </p:sp>
      <p:sp>
        <p:nvSpPr>
          <p:cNvPr id="26" name="Google Shape;955;p35">
            <a:extLst>
              <a:ext uri="{FF2B5EF4-FFF2-40B4-BE49-F238E27FC236}">
                <a16:creationId xmlns:a16="http://schemas.microsoft.com/office/drawing/2014/main" id="{1F3F9D94-AA56-D6A9-4BF2-E5EC31B9C36F}"/>
              </a:ext>
            </a:extLst>
          </p:cNvPr>
          <p:cNvSpPr txBox="1">
            <a:spLocks/>
          </p:cNvSpPr>
          <p:nvPr/>
        </p:nvSpPr>
        <p:spPr>
          <a:xfrm>
            <a:off x="1524626" y="761434"/>
            <a:ext cx="2019302" cy="46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pPr marL="0" indent="0"/>
            <a:r>
              <a:rPr lang="en-US" sz="1600" dirty="0">
                <a:solidFill>
                  <a:schemeClr val="bg2"/>
                </a:solidFill>
              </a:rPr>
              <a:t>Strengths</a:t>
            </a:r>
          </a:p>
        </p:txBody>
      </p:sp>
      <p:sp>
        <p:nvSpPr>
          <p:cNvPr id="35" name="Google Shape;955;p35">
            <a:extLst>
              <a:ext uri="{FF2B5EF4-FFF2-40B4-BE49-F238E27FC236}">
                <a16:creationId xmlns:a16="http://schemas.microsoft.com/office/drawing/2014/main" id="{BAD1A2FA-D880-1892-62E4-1E6AACCBA0BB}"/>
              </a:ext>
            </a:extLst>
          </p:cNvPr>
          <p:cNvSpPr txBox="1">
            <a:spLocks/>
          </p:cNvSpPr>
          <p:nvPr/>
        </p:nvSpPr>
        <p:spPr>
          <a:xfrm>
            <a:off x="5257174" y="766609"/>
            <a:ext cx="2810558" cy="46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pPr marL="0" indent="0"/>
            <a:r>
              <a:rPr lang="en-US" sz="1600" dirty="0">
                <a:solidFill>
                  <a:schemeClr val="bg2"/>
                </a:solidFill>
              </a:rPr>
              <a:t>Weaknesses</a:t>
            </a:r>
          </a:p>
        </p:txBody>
      </p:sp>
      <p:sp>
        <p:nvSpPr>
          <p:cNvPr id="4" name="Google Shape;955;p35">
            <a:extLst>
              <a:ext uri="{FF2B5EF4-FFF2-40B4-BE49-F238E27FC236}">
                <a16:creationId xmlns:a16="http://schemas.microsoft.com/office/drawing/2014/main" id="{FB8A80F1-1981-CEFD-1F3E-553EAD4B8E56}"/>
              </a:ext>
            </a:extLst>
          </p:cNvPr>
          <p:cNvSpPr txBox="1">
            <a:spLocks/>
          </p:cNvSpPr>
          <p:nvPr/>
        </p:nvSpPr>
        <p:spPr>
          <a:xfrm>
            <a:off x="5185070" y="2921801"/>
            <a:ext cx="2810558" cy="46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pPr marL="0" indent="0"/>
            <a:r>
              <a:rPr lang="en-US" sz="1600" dirty="0">
                <a:solidFill>
                  <a:schemeClr val="bg2"/>
                </a:solidFill>
              </a:rPr>
              <a:t>Threats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69E6F7-9F15-E90C-99C1-19D046C8BE80}"/>
              </a:ext>
            </a:extLst>
          </p:cNvPr>
          <p:cNvSpPr/>
          <p:nvPr/>
        </p:nvSpPr>
        <p:spPr>
          <a:xfrm>
            <a:off x="4995511" y="1284716"/>
            <a:ext cx="30861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Resource Intensive</a:t>
            </a:r>
          </a:p>
          <a:p>
            <a:pPr marL="285750" indent="-2857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Data Privacy Concerns</a:t>
            </a:r>
          </a:p>
          <a:p>
            <a:pPr marL="285750" indent="-2857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User Engagement</a:t>
            </a:r>
          </a:p>
        </p:txBody>
      </p:sp>
      <p:sp>
        <p:nvSpPr>
          <p:cNvPr id="20" name="Google Shape;954;p35">
            <a:extLst>
              <a:ext uri="{FF2B5EF4-FFF2-40B4-BE49-F238E27FC236}">
                <a16:creationId xmlns:a16="http://schemas.microsoft.com/office/drawing/2014/main" id="{A9C97CC6-3840-0F8C-FD02-8484F67D12CF}"/>
              </a:ext>
            </a:extLst>
          </p:cNvPr>
          <p:cNvSpPr/>
          <p:nvPr/>
        </p:nvSpPr>
        <p:spPr>
          <a:xfrm>
            <a:off x="858997" y="2836206"/>
            <a:ext cx="3465302" cy="1642490"/>
          </a:xfrm>
          <a:prstGeom prst="roundRect">
            <a:avLst>
              <a:gd name="adj" fmla="val 16667"/>
            </a:avLst>
          </a:prstGeom>
          <a:solidFill>
            <a:srgbClr val="FFA79B">
              <a:alpha val="4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" name="Google Shape;955;p35">
            <a:extLst>
              <a:ext uri="{FF2B5EF4-FFF2-40B4-BE49-F238E27FC236}">
                <a16:creationId xmlns:a16="http://schemas.microsoft.com/office/drawing/2014/main" id="{45D13477-0DB2-1858-8519-E770F3865C71}"/>
              </a:ext>
            </a:extLst>
          </p:cNvPr>
          <p:cNvSpPr txBox="1">
            <a:spLocks/>
          </p:cNvSpPr>
          <p:nvPr/>
        </p:nvSpPr>
        <p:spPr>
          <a:xfrm>
            <a:off x="1048598" y="2887856"/>
            <a:ext cx="3086100" cy="46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pPr marL="0" indent="0"/>
            <a:r>
              <a:rPr lang="en-US" sz="1600" dirty="0">
                <a:solidFill>
                  <a:schemeClr val="bg2"/>
                </a:solidFill>
              </a:rPr>
              <a:t>Opportunities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C9EA7A-A661-87D8-8CF7-335B01BF04A1}"/>
              </a:ext>
            </a:extLst>
          </p:cNvPr>
          <p:cNvSpPr/>
          <p:nvPr/>
        </p:nvSpPr>
        <p:spPr>
          <a:xfrm>
            <a:off x="1048598" y="3427433"/>
            <a:ext cx="30861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Market Demand</a:t>
            </a:r>
          </a:p>
          <a:p>
            <a:pPr marL="285750" indent="-2857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Expansion</a:t>
            </a:r>
          </a:p>
          <a:p>
            <a:pPr marL="285750" indent="-2857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Partnerships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F7C09B-BF82-B332-3B02-16343F4B9195}"/>
              </a:ext>
            </a:extLst>
          </p:cNvPr>
          <p:cNvSpPr/>
          <p:nvPr/>
        </p:nvSpPr>
        <p:spPr>
          <a:xfrm>
            <a:off x="5009302" y="3427433"/>
            <a:ext cx="30861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Competition</a:t>
            </a:r>
          </a:p>
          <a:p>
            <a:pPr marL="285750" indent="-2857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Regulatory Challenges</a:t>
            </a:r>
          </a:p>
          <a:p>
            <a:pPr marL="285750" indent="-285750">
              <a:buClr>
                <a:srgbClr val="B14545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Didact Gothic" panose="00000500000000000000" pitchFamily="2" charset="0"/>
              </a:rPr>
              <a:t>Technological Changes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9A3E9A-1BE1-7211-0075-C3625F72ABE2}"/>
              </a:ext>
            </a:extLst>
          </p:cNvPr>
          <p:cNvCxnSpPr>
            <a:stCxn id="11" idx="2"/>
          </p:cNvCxnSpPr>
          <p:nvPr/>
        </p:nvCxnSpPr>
        <p:spPr>
          <a:xfrm>
            <a:off x="4572000" y="625260"/>
            <a:ext cx="0" cy="433310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4D20772-7105-7387-3BA4-4EF28D2F3070}"/>
              </a:ext>
            </a:extLst>
          </p:cNvPr>
          <p:cNvCxnSpPr>
            <a:cxnSpLocks/>
          </p:cNvCxnSpPr>
          <p:nvPr/>
        </p:nvCxnSpPr>
        <p:spPr>
          <a:xfrm>
            <a:off x="701269" y="2571750"/>
            <a:ext cx="782396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531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9" grpId="0" animBg="1"/>
      <p:bldP spid="28" grpId="0" animBg="1"/>
      <p:bldP spid="18" grpId="0"/>
      <p:bldP spid="26" grpId="0"/>
      <p:bldP spid="35" grpId="0"/>
      <p:bldP spid="4" grpId="0"/>
      <p:bldP spid="16" grpId="0"/>
      <p:bldP spid="20" grpId="0" animBg="1"/>
      <p:bldP spid="38" grpId="0"/>
      <p:bldP spid="21" grpId="0"/>
      <p:bldP spid="3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>
          <a:extLst>
            <a:ext uri="{FF2B5EF4-FFF2-40B4-BE49-F238E27FC236}">
              <a16:creationId xmlns:a16="http://schemas.microsoft.com/office/drawing/2014/main" id="{144CD9AC-26A4-2935-5F98-2A43A49C2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9" name="Google Shape;899;p34">
            <a:extLst>
              <a:ext uri="{FF2B5EF4-FFF2-40B4-BE49-F238E27FC236}">
                <a16:creationId xmlns:a16="http://schemas.microsoft.com/office/drawing/2014/main" id="{3EF9BEC6-4072-66EC-EA7C-FBBAC7E9F8FE}"/>
              </a:ext>
            </a:extLst>
          </p:cNvPr>
          <p:cNvGrpSpPr/>
          <p:nvPr/>
        </p:nvGrpSpPr>
        <p:grpSpPr>
          <a:xfrm>
            <a:off x="-821245" y="2208435"/>
            <a:ext cx="4425557" cy="4409879"/>
            <a:chOff x="-1220870" y="2208435"/>
            <a:chExt cx="4425557" cy="4409879"/>
          </a:xfrm>
        </p:grpSpPr>
        <p:grpSp>
          <p:nvGrpSpPr>
            <p:cNvPr id="900" name="Google Shape;900;p34">
              <a:extLst>
                <a:ext uri="{FF2B5EF4-FFF2-40B4-BE49-F238E27FC236}">
                  <a16:creationId xmlns:a16="http://schemas.microsoft.com/office/drawing/2014/main" id="{B7DEB296-1B8A-B5FE-8092-5AC71A1CA6E5}"/>
                </a:ext>
              </a:extLst>
            </p:cNvPr>
            <p:cNvGrpSpPr/>
            <p:nvPr/>
          </p:nvGrpSpPr>
          <p:grpSpPr>
            <a:xfrm>
              <a:off x="-1220870" y="2368212"/>
              <a:ext cx="4425557" cy="4250102"/>
              <a:chOff x="5036155" y="1089987"/>
              <a:chExt cx="4425557" cy="4250102"/>
            </a:xfrm>
          </p:grpSpPr>
          <p:sp>
            <p:nvSpPr>
              <p:cNvPr id="901" name="Google Shape;901;p34">
                <a:extLst>
                  <a:ext uri="{FF2B5EF4-FFF2-40B4-BE49-F238E27FC236}">
                    <a16:creationId xmlns:a16="http://schemas.microsoft.com/office/drawing/2014/main" id="{DF26ACC9-FE03-3290-E82D-2940833DBA08}"/>
                  </a:ext>
                </a:extLst>
              </p:cNvPr>
              <p:cNvSpPr/>
              <p:nvPr/>
            </p:nvSpPr>
            <p:spPr>
              <a:xfrm>
                <a:off x="5036155" y="1089987"/>
                <a:ext cx="4425557" cy="4250102"/>
              </a:xfrm>
              <a:custGeom>
                <a:avLst/>
                <a:gdLst/>
                <a:ahLst/>
                <a:cxnLst/>
                <a:rect l="l" t="t" r="r" b="b"/>
                <a:pathLst>
                  <a:path w="120366" h="115594" extrusionOk="0">
                    <a:moveTo>
                      <a:pt x="67461" y="1"/>
                    </a:moveTo>
                    <a:cubicBezTo>
                      <a:pt x="64374" y="1"/>
                      <a:pt x="61260" y="1231"/>
                      <a:pt x="58934" y="3821"/>
                    </a:cubicBezTo>
                    <a:cubicBezTo>
                      <a:pt x="56693" y="6315"/>
                      <a:pt x="53566" y="7625"/>
                      <a:pt x="50396" y="7625"/>
                    </a:cubicBezTo>
                    <a:cubicBezTo>
                      <a:pt x="48426" y="7625"/>
                      <a:pt x="46439" y="7119"/>
                      <a:pt x="44639" y="6076"/>
                    </a:cubicBezTo>
                    <a:cubicBezTo>
                      <a:pt x="42787" y="5000"/>
                      <a:pt x="40811" y="4505"/>
                      <a:pt x="38881" y="4505"/>
                    </a:cubicBezTo>
                    <a:cubicBezTo>
                      <a:pt x="33291" y="4505"/>
                      <a:pt x="28092" y="8652"/>
                      <a:pt x="27454" y="14817"/>
                    </a:cubicBezTo>
                    <a:cubicBezTo>
                      <a:pt x="26895" y="20223"/>
                      <a:pt x="22627" y="24509"/>
                      <a:pt x="17222" y="25050"/>
                    </a:cubicBezTo>
                    <a:cubicBezTo>
                      <a:pt x="8928" y="25907"/>
                      <a:pt x="4268" y="35021"/>
                      <a:pt x="8462" y="42234"/>
                    </a:cubicBezTo>
                    <a:cubicBezTo>
                      <a:pt x="11202" y="46950"/>
                      <a:pt x="10251" y="52914"/>
                      <a:pt x="6207" y="56548"/>
                    </a:cubicBezTo>
                    <a:cubicBezTo>
                      <a:pt x="0" y="62121"/>
                      <a:pt x="1622" y="72223"/>
                      <a:pt x="9245" y="75597"/>
                    </a:cubicBezTo>
                    <a:cubicBezTo>
                      <a:pt x="14202" y="77815"/>
                      <a:pt x="16961" y="83201"/>
                      <a:pt x="15824" y="88513"/>
                    </a:cubicBezTo>
                    <a:cubicBezTo>
                      <a:pt x="14266" y="95835"/>
                      <a:pt x="19952" y="102434"/>
                      <a:pt x="27034" y="102434"/>
                    </a:cubicBezTo>
                    <a:cubicBezTo>
                      <a:pt x="27830" y="102434"/>
                      <a:pt x="28644" y="102350"/>
                      <a:pt x="29467" y="102175"/>
                    </a:cubicBezTo>
                    <a:cubicBezTo>
                      <a:pt x="30272" y="102003"/>
                      <a:pt x="31078" y="101919"/>
                      <a:pt x="31875" y="101919"/>
                    </a:cubicBezTo>
                    <a:cubicBezTo>
                      <a:pt x="36338" y="101919"/>
                      <a:pt x="40499" y="104532"/>
                      <a:pt x="42365" y="108754"/>
                    </a:cubicBezTo>
                    <a:cubicBezTo>
                      <a:pt x="44341" y="113196"/>
                      <a:pt x="48596" y="115594"/>
                      <a:pt x="52905" y="115594"/>
                    </a:cubicBezTo>
                    <a:cubicBezTo>
                      <a:pt x="55992" y="115594"/>
                      <a:pt x="59106" y="114364"/>
                      <a:pt x="61432" y="111774"/>
                    </a:cubicBezTo>
                    <a:cubicBezTo>
                      <a:pt x="63673" y="109279"/>
                      <a:pt x="66800" y="107969"/>
                      <a:pt x="69970" y="107969"/>
                    </a:cubicBezTo>
                    <a:cubicBezTo>
                      <a:pt x="71940" y="107969"/>
                      <a:pt x="73927" y="108475"/>
                      <a:pt x="75727" y="109518"/>
                    </a:cubicBezTo>
                    <a:cubicBezTo>
                      <a:pt x="77578" y="110595"/>
                      <a:pt x="79556" y="111089"/>
                      <a:pt x="81488" y="111089"/>
                    </a:cubicBezTo>
                    <a:cubicBezTo>
                      <a:pt x="87082" y="111089"/>
                      <a:pt x="92288" y="106942"/>
                      <a:pt x="92912" y="100777"/>
                    </a:cubicBezTo>
                    <a:cubicBezTo>
                      <a:pt x="93471" y="95372"/>
                      <a:pt x="97758" y="91085"/>
                      <a:pt x="103163" y="90545"/>
                    </a:cubicBezTo>
                    <a:cubicBezTo>
                      <a:pt x="111438" y="89687"/>
                      <a:pt x="116098" y="80573"/>
                      <a:pt x="111904" y="73360"/>
                    </a:cubicBezTo>
                    <a:cubicBezTo>
                      <a:pt x="109183" y="68645"/>
                      <a:pt x="110133" y="62680"/>
                      <a:pt x="114178" y="59046"/>
                    </a:cubicBezTo>
                    <a:cubicBezTo>
                      <a:pt x="120366" y="53492"/>
                      <a:pt x="118763" y="43371"/>
                      <a:pt x="111140" y="39998"/>
                    </a:cubicBezTo>
                    <a:cubicBezTo>
                      <a:pt x="106163" y="37780"/>
                      <a:pt x="103424" y="32393"/>
                      <a:pt x="104560" y="27081"/>
                    </a:cubicBezTo>
                    <a:cubicBezTo>
                      <a:pt x="106119" y="19760"/>
                      <a:pt x="100432" y="13161"/>
                      <a:pt x="93337" y="13161"/>
                    </a:cubicBezTo>
                    <a:cubicBezTo>
                      <a:pt x="92539" y="13161"/>
                      <a:pt x="91724" y="13244"/>
                      <a:pt x="90899" y="13420"/>
                    </a:cubicBezTo>
                    <a:cubicBezTo>
                      <a:pt x="90094" y="13592"/>
                      <a:pt x="89288" y="13675"/>
                      <a:pt x="88491" y="13675"/>
                    </a:cubicBezTo>
                    <a:cubicBezTo>
                      <a:pt x="84028" y="13675"/>
                      <a:pt x="79867" y="11063"/>
                      <a:pt x="78001" y="6840"/>
                    </a:cubicBezTo>
                    <a:cubicBezTo>
                      <a:pt x="76025" y="2398"/>
                      <a:pt x="71770" y="1"/>
                      <a:pt x="67461" y="1"/>
                    </a:cubicBezTo>
                    <a:close/>
                  </a:path>
                </a:pathLst>
              </a:custGeom>
              <a:solidFill>
                <a:schemeClr val="accent1">
                  <a:alpha val="468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34">
                <a:extLst>
                  <a:ext uri="{FF2B5EF4-FFF2-40B4-BE49-F238E27FC236}">
                    <a16:creationId xmlns:a16="http://schemas.microsoft.com/office/drawing/2014/main" id="{6A7A69DC-6416-27B8-6C59-69DD6B04C90A}"/>
                  </a:ext>
                </a:extLst>
              </p:cNvPr>
              <p:cNvSpPr/>
              <p:nvPr/>
            </p:nvSpPr>
            <p:spPr>
              <a:xfrm>
                <a:off x="5286284" y="1531969"/>
                <a:ext cx="3926659" cy="3770875"/>
              </a:xfrm>
              <a:custGeom>
                <a:avLst/>
                <a:gdLst/>
                <a:ahLst/>
                <a:cxnLst/>
                <a:rect l="l" t="t" r="r" b="b"/>
                <a:pathLst>
                  <a:path w="106797" h="102560" extrusionOk="0">
                    <a:moveTo>
                      <a:pt x="59836" y="0"/>
                    </a:moveTo>
                    <a:cubicBezTo>
                      <a:pt x="57100" y="0"/>
                      <a:pt x="54340" y="1092"/>
                      <a:pt x="52280" y="3393"/>
                    </a:cubicBezTo>
                    <a:cubicBezTo>
                      <a:pt x="50291" y="5600"/>
                      <a:pt x="47515" y="6765"/>
                      <a:pt x="44700" y="6765"/>
                    </a:cubicBezTo>
                    <a:cubicBezTo>
                      <a:pt x="42951" y="6765"/>
                      <a:pt x="41187" y="6316"/>
                      <a:pt x="39588" y="5387"/>
                    </a:cubicBezTo>
                    <a:cubicBezTo>
                      <a:pt x="37947" y="4435"/>
                      <a:pt x="36194" y="3998"/>
                      <a:pt x="34483" y="3998"/>
                    </a:cubicBezTo>
                    <a:cubicBezTo>
                      <a:pt x="29525" y="3998"/>
                      <a:pt x="24910" y="7668"/>
                      <a:pt x="24342" y="13141"/>
                    </a:cubicBezTo>
                    <a:cubicBezTo>
                      <a:pt x="23857" y="17931"/>
                      <a:pt x="20055" y="21733"/>
                      <a:pt x="15265" y="22236"/>
                    </a:cubicBezTo>
                    <a:cubicBezTo>
                      <a:pt x="7903" y="22982"/>
                      <a:pt x="3784" y="31071"/>
                      <a:pt x="7493" y="37464"/>
                    </a:cubicBezTo>
                    <a:cubicBezTo>
                      <a:pt x="9916" y="41639"/>
                      <a:pt x="9077" y="46950"/>
                      <a:pt x="5498" y="50175"/>
                    </a:cubicBezTo>
                    <a:cubicBezTo>
                      <a:pt x="0" y="55095"/>
                      <a:pt x="1417" y="64079"/>
                      <a:pt x="8182" y="67080"/>
                    </a:cubicBezTo>
                    <a:cubicBezTo>
                      <a:pt x="12600" y="69037"/>
                      <a:pt x="15023" y="73808"/>
                      <a:pt x="14016" y="78524"/>
                    </a:cubicBezTo>
                    <a:cubicBezTo>
                      <a:pt x="12641" y="85028"/>
                      <a:pt x="17690" y="90884"/>
                      <a:pt x="23981" y="90884"/>
                    </a:cubicBezTo>
                    <a:cubicBezTo>
                      <a:pt x="24685" y="90884"/>
                      <a:pt x="25404" y="90811"/>
                      <a:pt x="26131" y="90657"/>
                    </a:cubicBezTo>
                    <a:cubicBezTo>
                      <a:pt x="26845" y="90505"/>
                      <a:pt x="27562" y="90431"/>
                      <a:pt x="28270" y="90431"/>
                    </a:cubicBezTo>
                    <a:cubicBezTo>
                      <a:pt x="32233" y="90431"/>
                      <a:pt x="35933" y="92743"/>
                      <a:pt x="37593" y="96491"/>
                    </a:cubicBezTo>
                    <a:cubicBezTo>
                      <a:pt x="39342" y="100433"/>
                      <a:pt x="43116" y="102560"/>
                      <a:pt x="46938" y="102560"/>
                    </a:cubicBezTo>
                    <a:cubicBezTo>
                      <a:pt x="49675" y="102560"/>
                      <a:pt x="52437" y="101469"/>
                      <a:pt x="54498" y="99175"/>
                    </a:cubicBezTo>
                    <a:cubicBezTo>
                      <a:pt x="56487" y="96968"/>
                      <a:pt x="59263" y="95803"/>
                      <a:pt x="62078" y="95803"/>
                    </a:cubicBezTo>
                    <a:cubicBezTo>
                      <a:pt x="63827" y="95803"/>
                      <a:pt x="65591" y="96252"/>
                      <a:pt x="67191" y="97181"/>
                    </a:cubicBezTo>
                    <a:cubicBezTo>
                      <a:pt x="68829" y="98131"/>
                      <a:pt x="70579" y="98567"/>
                      <a:pt x="72290" y="98567"/>
                    </a:cubicBezTo>
                    <a:cubicBezTo>
                      <a:pt x="77255" y="98567"/>
                      <a:pt x="81882" y="94889"/>
                      <a:pt x="82437" y="89427"/>
                    </a:cubicBezTo>
                    <a:cubicBezTo>
                      <a:pt x="82940" y="84618"/>
                      <a:pt x="86724" y="80816"/>
                      <a:pt x="91532" y="80332"/>
                    </a:cubicBezTo>
                    <a:cubicBezTo>
                      <a:pt x="98876" y="79567"/>
                      <a:pt x="102995" y="71478"/>
                      <a:pt x="99286" y="65085"/>
                    </a:cubicBezTo>
                    <a:cubicBezTo>
                      <a:pt x="96863" y="60911"/>
                      <a:pt x="97702" y="55617"/>
                      <a:pt x="101299" y="52393"/>
                    </a:cubicBezTo>
                    <a:cubicBezTo>
                      <a:pt x="106797" y="47454"/>
                      <a:pt x="105362" y="38489"/>
                      <a:pt x="98596" y="35488"/>
                    </a:cubicBezTo>
                    <a:cubicBezTo>
                      <a:pt x="94198" y="33531"/>
                      <a:pt x="91756" y="28741"/>
                      <a:pt x="92762" y="24025"/>
                    </a:cubicBezTo>
                    <a:cubicBezTo>
                      <a:pt x="94136" y="17544"/>
                      <a:pt x="89083" y="11679"/>
                      <a:pt x="82810" y="11679"/>
                    </a:cubicBezTo>
                    <a:cubicBezTo>
                      <a:pt x="82102" y="11679"/>
                      <a:pt x="81379" y="11754"/>
                      <a:pt x="80648" y="11911"/>
                    </a:cubicBezTo>
                    <a:cubicBezTo>
                      <a:pt x="79933" y="12062"/>
                      <a:pt x="79218" y="12136"/>
                      <a:pt x="78512" y="12136"/>
                    </a:cubicBezTo>
                    <a:cubicBezTo>
                      <a:pt x="74538" y="12136"/>
                      <a:pt x="70847" y="9812"/>
                      <a:pt x="69185" y="6077"/>
                    </a:cubicBezTo>
                    <a:cubicBezTo>
                      <a:pt x="67436" y="2133"/>
                      <a:pt x="63660" y="0"/>
                      <a:pt x="59836" y="0"/>
                    </a:cubicBezTo>
                    <a:close/>
                  </a:path>
                </a:pathLst>
              </a:custGeom>
              <a:solidFill>
                <a:schemeClr val="accent1">
                  <a:alpha val="468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3" name="Google Shape;903;p34">
              <a:extLst>
                <a:ext uri="{FF2B5EF4-FFF2-40B4-BE49-F238E27FC236}">
                  <a16:creationId xmlns:a16="http://schemas.microsoft.com/office/drawing/2014/main" id="{ACABB5A3-2DA9-E78E-68F6-EEE139CF0793}"/>
                </a:ext>
              </a:extLst>
            </p:cNvPr>
            <p:cNvGrpSpPr/>
            <p:nvPr/>
          </p:nvGrpSpPr>
          <p:grpSpPr>
            <a:xfrm flipH="1">
              <a:off x="-233990" y="2208435"/>
              <a:ext cx="2908993" cy="3170922"/>
              <a:chOff x="4498550" y="1321150"/>
              <a:chExt cx="976500" cy="1064425"/>
            </a:xfrm>
          </p:grpSpPr>
          <p:sp>
            <p:nvSpPr>
              <p:cNvPr id="904" name="Google Shape;904;p34">
                <a:extLst>
                  <a:ext uri="{FF2B5EF4-FFF2-40B4-BE49-F238E27FC236}">
                    <a16:creationId xmlns:a16="http://schemas.microsoft.com/office/drawing/2014/main" id="{0B958E4E-8B29-0252-152B-B79C643D67F0}"/>
                  </a:ext>
                </a:extLst>
              </p:cNvPr>
              <p:cNvSpPr/>
              <p:nvPr/>
            </p:nvSpPr>
            <p:spPr>
              <a:xfrm>
                <a:off x="4498550" y="1321150"/>
                <a:ext cx="976500" cy="1064425"/>
              </a:xfrm>
              <a:custGeom>
                <a:avLst/>
                <a:gdLst/>
                <a:ahLst/>
                <a:cxnLst/>
                <a:rect l="l" t="t" r="r" b="b"/>
                <a:pathLst>
                  <a:path w="39060" h="42577" extrusionOk="0">
                    <a:moveTo>
                      <a:pt x="21741" y="1"/>
                    </a:moveTo>
                    <a:cubicBezTo>
                      <a:pt x="20822" y="1"/>
                      <a:pt x="19889" y="181"/>
                      <a:pt x="18990" y="560"/>
                    </a:cubicBezTo>
                    <a:lnTo>
                      <a:pt x="17903" y="1022"/>
                    </a:lnTo>
                    <a:cubicBezTo>
                      <a:pt x="17363" y="1249"/>
                      <a:pt x="16862" y="1538"/>
                      <a:pt x="16416" y="1875"/>
                    </a:cubicBezTo>
                    <a:cubicBezTo>
                      <a:pt x="13693" y="3620"/>
                      <a:pt x="13184" y="6147"/>
                      <a:pt x="13208" y="7876"/>
                    </a:cubicBezTo>
                    <a:cubicBezTo>
                      <a:pt x="13059" y="8111"/>
                      <a:pt x="12911" y="8353"/>
                      <a:pt x="12754" y="8596"/>
                    </a:cubicBezTo>
                    <a:cubicBezTo>
                      <a:pt x="11205" y="10889"/>
                      <a:pt x="9233" y="12344"/>
                      <a:pt x="6526" y="13721"/>
                    </a:cubicBezTo>
                    <a:lnTo>
                      <a:pt x="6158" y="13909"/>
                    </a:lnTo>
                    <a:cubicBezTo>
                      <a:pt x="1150" y="16452"/>
                      <a:pt x="0" y="22516"/>
                      <a:pt x="2512" y="25912"/>
                    </a:cubicBezTo>
                    <a:lnTo>
                      <a:pt x="3232" y="26897"/>
                    </a:lnTo>
                    <a:cubicBezTo>
                      <a:pt x="3341" y="27046"/>
                      <a:pt x="3459" y="27195"/>
                      <a:pt x="3584" y="27336"/>
                    </a:cubicBezTo>
                    <a:cubicBezTo>
                      <a:pt x="4030" y="27860"/>
                      <a:pt x="4163" y="28509"/>
                      <a:pt x="3936" y="29112"/>
                    </a:cubicBezTo>
                    <a:cubicBezTo>
                      <a:pt x="3513" y="30215"/>
                      <a:pt x="3302" y="31420"/>
                      <a:pt x="3388" y="32703"/>
                    </a:cubicBezTo>
                    <a:cubicBezTo>
                      <a:pt x="3709" y="37460"/>
                      <a:pt x="8020" y="41592"/>
                      <a:pt x="13583" y="42421"/>
                    </a:cubicBezTo>
                    <a:cubicBezTo>
                      <a:pt x="14292" y="42526"/>
                      <a:pt x="14993" y="42577"/>
                      <a:pt x="15680" y="42577"/>
                    </a:cubicBezTo>
                    <a:cubicBezTo>
                      <a:pt x="18738" y="42577"/>
                      <a:pt x="21537" y="41578"/>
                      <a:pt x="23607" y="39917"/>
                    </a:cubicBezTo>
                    <a:cubicBezTo>
                      <a:pt x="26643" y="37476"/>
                      <a:pt x="30101" y="35442"/>
                      <a:pt x="33630" y="33533"/>
                    </a:cubicBezTo>
                    <a:cubicBezTo>
                      <a:pt x="36517" y="31968"/>
                      <a:pt x="38528" y="29331"/>
                      <a:pt x="38841" y="26178"/>
                    </a:cubicBezTo>
                    <a:cubicBezTo>
                      <a:pt x="39060" y="24034"/>
                      <a:pt x="38450" y="21968"/>
                      <a:pt x="37253" y="20207"/>
                    </a:cubicBezTo>
                    <a:cubicBezTo>
                      <a:pt x="36994" y="19746"/>
                      <a:pt x="36736" y="19331"/>
                      <a:pt x="36501" y="18956"/>
                    </a:cubicBezTo>
                    <a:cubicBezTo>
                      <a:pt x="35680" y="17665"/>
                      <a:pt x="34639" y="16295"/>
                      <a:pt x="34733" y="14856"/>
                    </a:cubicBezTo>
                    <a:cubicBezTo>
                      <a:pt x="35046" y="10294"/>
                      <a:pt x="32793" y="7289"/>
                      <a:pt x="29577" y="5654"/>
                    </a:cubicBezTo>
                    <a:cubicBezTo>
                      <a:pt x="29209" y="4582"/>
                      <a:pt x="27488" y="435"/>
                      <a:pt x="22957" y="107"/>
                    </a:cubicBezTo>
                    <a:cubicBezTo>
                      <a:pt x="22557" y="37"/>
                      <a:pt x="22150" y="1"/>
                      <a:pt x="21741" y="1"/>
                    </a:cubicBezTo>
                    <a:close/>
                  </a:path>
                </a:pathLst>
              </a:custGeom>
              <a:solidFill>
                <a:srgbClr val="3015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34">
                <a:extLst>
                  <a:ext uri="{FF2B5EF4-FFF2-40B4-BE49-F238E27FC236}">
                    <a16:creationId xmlns:a16="http://schemas.microsoft.com/office/drawing/2014/main" id="{6E03FC8B-03C3-192A-4964-EE06C2454F46}"/>
                  </a:ext>
                </a:extLst>
              </p:cNvPr>
              <p:cNvSpPr/>
              <p:nvPr/>
            </p:nvSpPr>
            <p:spPr>
              <a:xfrm>
                <a:off x="4889575" y="1466000"/>
                <a:ext cx="375400" cy="493375"/>
              </a:xfrm>
              <a:custGeom>
                <a:avLst/>
                <a:gdLst/>
                <a:ahLst/>
                <a:cxnLst/>
                <a:rect l="l" t="t" r="r" b="b"/>
                <a:pathLst>
                  <a:path w="15016" h="19735" extrusionOk="0">
                    <a:moveTo>
                      <a:pt x="1698" y="1"/>
                    </a:moveTo>
                    <a:cubicBezTo>
                      <a:pt x="1988" y="1331"/>
                      <a:pt x="1581" y="2223"/>
                      <a:pt x="931" y="2826"/>
                    </a:cubicBezTo>
                    <a:cubicBezTo>
                      <a:pt x="955" y="2919"/>
                      <a:pt x="978" y="3021"/>
                      <a:pt x="1010" y="3123"/>
                    </a:cubicBezTo>
                    <a:lnTo>
                      <a:pt x="1158" y="3639"/>
                    </a:lnTo>
                    <a:lnTo>
                      <a:pt x="1158" y="3647"/>
                    </a:lnTo>
                    <a:lnTo>
                      <a:pt x="1565" y="5048"/>
                    </a:lnTo>
                    <a:lnTo>
                      <a:pt x="1409" y="5095"/>
                    </a:lnTo>
                    <a:cubicBezTo>
                      <a:pt x="517" y="5353"/>
                      <a:pt x="0" y="6292"/>
                      <a:pt x="266" y="7184"/>
                    </a:cubicBezTo>
                    <a:cubicBezTo>
                      <a:pt x="479" y="7920"/>
                      <a:pt x="1151" y="8400"/>
                      <a:pt x="1881" y="8400"/>
                    </a:cubicBezTo>
                    <a:cubicBezTo>
                      <a:pt x="2035" y="8400"/>
                      <a:pt x="2192" y="8379"/>
                      <a:pt x="2348" y="8334"/>
                    </a:cubicBezTo>
                    <a:lnTo>
                      <a:pt x="2504" y="8287"/>
                    </a:lnTo>
                    <a:lnTo>
                      <a:pt x="2747" y="9116"/>
                    </a:lnTo>
                    <a:cubicBezTo>
                      <a:pt x="3193" y="10642"/>
                      <a:pt x="4288" y="11800"/>
                      <a:pt x="5650" y="12379"/>
                    </a:cubicBezTo>
                    <a:lnTo>
                      <a:pt x="6103" y="13952"/>
                    </a:lnTo>
                    <a:lnTo>
                      <a:pt x="3036" y="13944"/>
                    </a:lnTo>
                    <a:lnTo>
                      <a:pt x="3036" y="13944"/>
                    </a:lnTo>
                    <a:lnTo>
                      <a:pt x="5290" y="19625"/>
                    </a:lnTo>
                    <a:lnTo>
                      <a:pt x="5337" y="19734"/>
                    </a:lnTo>
                    <a:lnTo>
                      <a:pt x="12715" y="19726"/>
                    </a:lnTo>
                    <a:lnTo>
                      <a:pt x="12754" y="19625"/>
                    </a:lnTo>
                    <a:lnTo>
                      <a:pt x="15015" y="13952"/>
                    </a:lnTo>
                    <a:lnTo>
                      <a:pt x="12692" y="13952"/>
                    </a:lnTo>
                    <a:lnTo>
                      <a:pt x="11729" y="10658"/>
                    </a:lnTo>
                    <a:cubicBezTo>
                      <a:pt x="12606" y="9437"/>
                      <a:pt x="12934" y="7841"/>
                      <a:pt x="12480" y="6292"/>
                    </a:cubicBezTo>
                    <a:lnTo>
                      <a:pt x="12238" y="5462"/>
                    </a:lnTo>
                    <a:lnTo>
                      <a:pt x="12645" y="5345"/>
                    </a:lnTo>
                    <a:cubicBezTo>
                      <a:pt x="13537" y="5087"/>
                      <a:pt x="14053" y="4148"/>
                      <a:pt x="13795" y="3256"/>
                    </a:cubicBezTo>
                    <a:cubicBezTo>
                      <a:pt x="13575" y="2520"/>
                      <a:pt x="12902" y="2039"/>
                      <a:pt x="12173" y="2039"/>
                    </a:cubicBezTo>
                    <a:cubicBezTo>
                      <a:pt x="12018" y="2039"/>
                      <a:pt x="11861" y="2061"/>
                      <a:pt x="11706" y="2106"/>
                    </a:cubicBezTo>
                    <a:lnTo>
                      <a:pt x="11299" y="2223"/>
                    </a:lnTo>
                    <a:lnTo>
                      <a:pt x="10892" y="815"/>
                    </a:lnTo>
                    <a:lnTo>
                      <a:pt x="10845" y="650"/>
                    </a:lnTo>
                    <a:cubicBezTo>
                      <a:pt x="10712" y="517"/>
                      <a:pt x="10591" y="428"/>
                      <a:pt x="10528" y="428"/>
                    </a:cubicBezTo>
                    <a:cubicBezTo>
                      <a:pt x="10521" y="428"/>
                      <a:pt x="10514" y="429"/>
                      <a:pt x="10509" y="431"/>
                    </a:cubicBezTo>
                    <a:cubicBezTo>
                      <a:pt x="8397" y="1296"/>
                      <a:pt x="6756" y="1598"/>
                      <a:pt x="5495" y="1598"/>
                    </a:cubicBezTo>
                    <a:cubicBezTo>
                      <a:pt x="2592" y="1598"/>
                      <a:pt x="1698" y="1"/>
                      <a:pt x="1698" y="1"/>
                    </a:cubicBezTo>
                    <a:close/>
                  </a:path>
                </a:pathLst>
              </a:custGeom>
              <a:solidFill>
                <a:srgbClr val="EB8D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34">
                <a:extLst>
                  <a:ext uri="{FF2B5EF4-FFF2-40B4-BE49-F238E27FC236}">
                    <a16:creationId xmlns:a16="http://schemas.microsoft.com/office/drawing/2014/main" id="{862BCBCE-37DA-A909-249C-2D467D6BB290}"/>
                  </a:ext>
                </a:extLst>
              </p:cNvPr>
              <p:cNvSpPr/>
              <p:nvPr/>
            </p:nvSpPr>
            <p:spPr>
              <a:xfrm>
                <a:off x="4952175" y="1602550"/>
                <a:ext cx="263300" cy="216325"/>
              </a:xfrm>
              <a:custGeom>
                <a:avLst/>
                <a:gdLst/>
                <a:ahLst/>
                <a:cxnLst/>
                <a:rect l="l" t="t" r="r" b="b"/>
                <a:pathLst>
                  <a:path w="10532" h="8653" extrusionOk="0">
                    <a:moveTo>
                      <a:pt x="9734" y="0"/>
                    </a:moveTo>
                    <a:cubicBezTo>
                      <a:pt x="10430" y="2645"/>
                      <a:pt x="8889" y="5384"/>
                      <a:pt x="6244" y="6150"/>
                    </a:cubicBezTo>
                    <a:cubicBezTo>
                      <a:pt x="5773" y="6287"/>
                      <a:pt x="5298" y="6352"/>
                      <a:pt x="4831" y="6352"/>
                    </a:cubicBezTo>
                    <a:cubicBezTo>
                      <a:pt x="2676" y="6352"/>
                      <a:pt x="688" y="4966"/>
                      <a:pt x="0" y="2825"/>
                    </a:cubicBezTo>
                    <a:lnTo>
                      <a:pt x="0" y="2825"/>
                    </a:lnTo>
                    <a:lnTo>
                      <a:pt x="243" y="3654"/>
                    </a:lnTo>
                    <a:cubicBezTo>
                      <a:pt x="775" y="5485"/>
                      <a:pt x="2238" y="6784"/>
                      <a:pt x="3967" y="7183"/>
                    </a:cubicBezTo>
                    <a:cubicBezTo>
                      <a:pt x="4334" y="8060"/>
                      <a:pt x="5202" y="8653"/>
                      <a:pt x="6177" y="8653"/>
                    </a:cubicBezTo>
                    <a:cubicBezTo>
                      <a:pt x="6264" y="8653"/>
                      <a:pt x="6352" y="8648"/>
                      <a:pt x="6440" y="8639"/>
                    </a:cubicBezTo>
                    <a:cubicBezTo>
                      <a:pt x="7754" y="8498"/>
                      <a:pt x="8709" y="7316"/>
                      <a:pt x="8568" y="6002"/>
                    </a:cubicBezTo>
                    <a:cubicBezTo>
                      <a:pt x="8560" y="5986"/>
                      <a:pt x="8560" y="5970"/>
                      <a:pt x="8560" y="5955"/>
                    </a:cubicBezTo>
                    <a:cubicBezTo>
                      <a:pt x="9914" y="4695"/>
                      <a:pt x="10532" y="2731"/>
                      <a:pt x="9976" y="830"/>
                    </a:cubicBezTo>
                    <a:lnTo>
                      <a:pt x="9734" y="0"/>
                    </a:ln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34">
                <a:extLst>
                  <a:ext uri="{FF2B5EF4-FFF2-40B4-BE49-F238E27FC236}">
                    <a16:creationId xmlns:a16="http://schemas.microsoft.com/office/drawing/2014/main" id="{1AD341A3-4FAB-3045-F4C0-20C382AF927B}"/>
                  </a:ext>
                </a:extLst>
              </p:cNvPr>
              <p:cNvSpPr/>
              <p:nvPr/>
            </p:nvSpPr>
            <p:spPr>
              <a:xfrm>
                <a:off x="5188650" y="1533925"/>
                <a:ext cx="19800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792" h="1259" extrusionOk="0">
                    <a:moveTo>
                      <a:pt x="523" y="1"/>
                    </a:moveTo>
                    <a:cubicBezTo>
                      <a:pt x="479" y="1"/>
                      <a:pt x="438" y="25"/>
                      <a:pt x="416" y="69"/>
                    </a:cubicBezTo>
                    <a:lnTo>
                      <a:pt x="1" y="961"/>
                    </a:lnTo>
                    <a:lnTo>
                      <a:pt x="603" y="1243"/>
                    </a:lnTo>
                    <a:cubicBezTo>
                      <a:pt x="619" y="1251"/>
                      <a:pt x="635" y="1259"/>
                      <a:pt x="650" y="1259"/>
                    </a:cubicBezTo>
                    <a:cubicBezTo>
                      <a:pt x="697" y="1259"/>
                      <a:pt x="744" y="1235"/>
                      <a:pt x="768" y="1188"/>
                    </a:cubicBezTo>
                    <a:cubicBezTo>
                      <a:pt x="791" y="1126"/>
                      <a:pt x="768" y="1055"/>
                      <a:pt x="705" y="1024"/>
                    </a:cubicBezTo>
                    <a:lnTo>
                      <a:pt x="330" y="844"/>
                    </a:lnTo>
                    <a:lnTo>
                      <a:pt x="643" y="171"/>
                    </a:lnTo>
                    <a:cubicBezTo>
                      <a:pt x="674" y="116"/>
                      <a:pt x="643" y="38"/>
                      <a:pt x="580" y="15"/>
                    </a:cubicBezTo>
                    <a:cubicBezTo>
                      <a:pt x="561" y="5"/>
                      <a:pt x="542" y="1"/>
                      <a:pt x="523" y="1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34">
                <a:extLst>
                  <a:ext uri="{FF2B5EF4-FFF2-40B4-BE49-F238E27FC236}">
                    <a16:creationId xmlns:a16="http://schemas.microsoft.com/office/drawing/2014/main" id="{D82533D6-BB8E-DE77-A296-0F5FFD3CC3E5}"/>
                  </a:ext>
                </a:extLst>
              </p:cNvPr>
              <p:cNvSpPr/>
              <p:nvPr/>
            </p:nvSpPr>
            <p:spPr>
              <a:xfrm>
                <a:off x="4913825" y="1620075"/>
                <a:ext cx="23500" cy="3080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232" extrusionOk="0">
                    <a:moveTo>
                      <a:pt x="134" y="1"/>
                    </a:moveTo>
                    <a:cubicBezTo>
                      <a:pt x="103" y="1"/>
                      <a:pt x="72" y="14"/>
                      <a:pt x="47" y="43"/>
                    </a:cubicBezTo>
                    <a:cubicBezTo>
                      <a:pt x="1" y="90"/>
                      <a:pt x="1" y="168"/>
                      <a:pt x="55" y="215"/>
                    </a:cubicBezTo>
                    <a:lnTo>
                      <a:pt x="595" y="716"/>
                    </a:lnTo>
                    <a:lnTo>
                      <a:pt x="314" y="1021"/>
                    </a:lnTo>
                    <a:cubicBezTo>
                      <a:pt x="267" y="1075"/>
                      <a:pt x="274" y="1154"/>
                      <a:pt x="321" y="1201"/>
                    </a:cubicBezTo>
                    <a:cubicBezTo>
                      <a:pt x="345" y="1216"/>
                      <a:pt x="376" y="1232"/>
                      <a:pt x="407" y="1232"/>
                    </a:cubicBezTo>
                    <a:cubicBezTo>
                      <a:pt x="439" y="1232"/>
                      <a:pt x="470" y="1216"/>
                      <a:pt x="493" y="1193"/>
                    </a:cubicBezTo>
                    <a:lnTo>
                      <a:pt x="939" y="700"/>
                    </a:lnTo>
                    <a:lnTo>
                      <a:pt x="220" y="35"/>
                    </a:lnTo>
                    <a:cubicBezTo>
                      <a:pt x="193" y="12"/>
                      <a:pt x="163" y="1"/>
                      <a:pt x="134" y="1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34">
                <a:extLst>
                  <a:ext uri="{FF2B5EF4-FFF2-40B4-BE49-F238E27FC236}">
                    <a16:creationId xmlns:a16="http://schemas.microsoft.com/office/drawing/2014/main" id="{A3718BF8-01D2-6C65-9124-B30E27DF551C}"/>
                  </a:ext>
                </a:extLst>
              </p:cNvPr>
              <p:cNvSpPr/>
              <p:nvPr/>
            </p:nvSpPr>
            <p:spPr>
              <a:xfrm>
                <a:off x="5063075" y="1705550"/>
                <a:ext cx="28975" cy="16550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662" extrusionOk="0">
                    <a:moveTo>
                      <a:pt x="899" y="0"/>
                    </a:moveTo>
                    <a:cubicBezTo>
                      <a:pt x="637" y="0"/>
                      <a:pt x="252" y="94"/>
                      <a:pt x="40" y="473"/>
                    </a:cubicBezTo>
                    <a:cubicBezTo>
                      <a:pt x="1" y="536"/>
                      <a:pt x="24" y="614"/>
                      <a:pt x="87" y="645"/>
                    </a:cubicBezTo>
                    <a:cubicBezTo>
                      <a:pt x="102" y="653"/>
                      <a:pt x="126" y="661"/>
                      <a:pt x="141" y="661"/>
                    </a:cubicBezTo>
                    <a:cubicBezTo>
                      <a:pt x="188" y="661"/>
                      <a:pt x="228" y="638"/>
                      <a:pt x="251" y="598"/>
                    </a:cubicBezTo>
                    <a:cubicBezTo>
                      <a:pt x="424" y="291"/>
                      <a:pt x="721" y="247"/>
                      <a:pt x="885" y="247"/>
                    </a:cubicBezTo>
                    <a:cubicBezTo>
                      <a:pt x="951" y="247"/>
                      <a:pt x="995" y="254"/>
                      <a:pt x="1002" y="254"/>
                    </a:cubicBezTo>
                    <a:cubicBezTo>
                      <a:pt x="1011" y="256"/>
                      <a:pt x="1021" y="257"/>
                      <a:pt x="1029" y="257"/>
                    </a:cubicBezTo>
                    <a:cubicBezTo>
                      <a:pt x="1088" y="257"/>
                      <a:pt x="1136" y="215"/>
                      <a:pt x="1143" y="160"/>
                    </a:cubicBezTo>
                    <a:cubicBezTo>
                      <a:pt x="1159" y="90"/>
                      <a:pt x="1112" y="27"/>
                      <a:pt x="1049" y="12"/>
                    </a:cubicBezTo>
                    <a:cubicBezTo>
                      <a:pt x="1007" y="5"/>
                      <a:pt x="956" y="0"/>
                      <a:pt x="899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34">
                <a:extLst>
                  <a:ext uri="{FF2B5EF4-FFF2-40B4-BE49-F238E27FC236}">
                    <a16:creationId xmlns:a16="http://schemas.microsoft.com/office/drawing/2014/main" id="{62DC4201-5369-4EF3-EECA-1AF28938740F}"/>
                  </a:ext>
                </a:extLst>
              </p:cNvPr>
              <p:cNvSpPr/>
              <p:nvPr/>
            </p:nvSpPr>
            <p:spPr>
              <a:xfrm>
                <a:off x="5066200" y="1512175"/>
                <a:ext cx="59500" cy="23850"/>
              </a:xfrm>
              <a:custGeom>
                <a:avLst/>
                <a:gdLst/>
                <a:ahLst/>
                <a:cxnLst/>
                <a:rect l="l" t="t" r="r" b="b"/>
                <a:pathLst>
                  <a:path w="2380" h="954" extrusionOk="0">
                    <a:moveTo>
                      <a:pt x="1298" y="1"/>
                    </a:moveTo>
                    <a:cubicBezTo>
                      <a:pt x="1245" y="1"/>
                      <a:pt x="1191" y="3"/>
                      <a:pt x="1135" y="8"/>
                    </a:cubicBezTo>
                    <a:cubicBezTo>
                      <a:pt x="627" y="55"/>
                      <a:pt x="267" y="306"/>
                      <a:pt x="142" y="517"/>
                    </a:cubicBezTo>
                    <a:cubicBezTo>
                      <a:pt x="1" y="728"/>
                      <a:pt x="71" y="885"/>
                      <a:pt x="212" y="932"/>
                    </a:cubicBezTo>
                    <a:cubicBezTo>
                      <a:pt x="260" y="948"/>
                      <a:pt x="313" y="954"/>
                      <a:pt x="368" y="954"/>
                    </a:cubicBezTo>
                    <a:cubicBezTo>
                      <a:pt x="475" y="954"/>
                      <a:pt x="592" y="931"/>
                      <a:pt x="705" y="916"/>
                    </a:cubicBezTo>
                    <a:cubicBezTo>
                      <a:pt x="877" y="892"/>
                      <a:pt x="1057" y="869"/>
                      <a:pt x="1206" y="853"/>
                    </a:cubicBezTo>
                    <a:cubicBezTo>
                      <a:pt x="1362" y="838"/>
                      <a:pt x="1542" y="830"/>
                      <a:pt x="1714" y="822"/>
                    </a:cubicBezTo>
                    <a:cubicBezTo>
                      <a:pt x="1894" y="814"/>
                      <a:pt x="2074" y="814"/>
                      <a:pt x="2207" y="744"/>
                    </a:cubicBezTo>
                    <a:cubicBezTo>
                      <a:pt x="2333" y="673"/>
                      <a:pt x="2379" y="509"/>
                      <a:pt x="2207" y="321"/>
                    </a:cubicBezTo>
                    <a:cubicBezTo>
                      <a:pt x="2061" y="161"/>
                      <a:pt x="1728" y="1"/>
                      <a:pt x="1298" y="1"/>
                    </a:cubicBezTo>
                    <a:close/>
                  </a:path>
                </a:pathLst>
              </a:custGeom>
              <a:solidFill>
                <a:srgbClr val="3015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34">
                <a:extLst>
                  <a:ext uri="{FF2B5EF4-FFF2-40B4-BE49-F238E27FC236}">
                    <a16:creationId xmlns:a16="http://schemas.microsoft.com/office/drawing/2014/main" id="{97DB04D6-67F2-8315-5D2C-2172B4BC5A21}"/>
                  </a:ext>
                </a:extLst>
              </p:cNvPr>
              <p:cNvSpPr/>
              <p:nvPr/>
            </p:nvSpPr>
            <p:spPr>
              <a:xfrm>
                <a:off x="4956925" y="1544150"/>
                <a:ext cx="53175" cy="34975"/>
              </a:xfrm>
              <a:custGeom>
                <a:avLst/>
                <a:gdLst/>
                <a:ahLst/>
                <a:cxnLst/>
                <a:rect l="l" t="t" r="r" b="b"/>
                <a:pathLst>
                  <a:path w="2127" h="1399" extrusionOk="0">
                    <a:moveTo>
                      <a:pt x="1502" y="0"/>
                    </a:moveTo>
                    <a:cubicBezTo>
                      <a:pt x="1285" y="0"/>
                      <a:pt x="1022" y="56"/>
                      <a:pt x="757" y="200"/>
                    </a:cubicBezTo>
                    <a:cubicBezTo>
                      <a:pt x="303" y="443"/>
                      <a:pt x="68" y="803"/>
                      <a:pt x="37" y="1045"/>
                    </a:cubicBezTo>
                    <a:cubicBezTo>
                      <a:pt x="0" y="1281"/>
                      <a:pt x="109" y="1399"/>
                      <a:pt x="246" y="1399"/>
                    </a:cubicBezTo>
                    <a:cubicBezTo>
                      <a:pt x="254" y="1399"/>
                      <a:pt x="263" y="1398"/>
                      <a:pt x="272" y="1397"/>
                    </a:cubicBezTo>
                    <a:cubicBezTo>
                      <a:pt x="420" y="1382"/>
                      <a:pt x="569" y="1288"/>
                      <a:pt x="726" y="1194"/>
                    </a:cubicBezTo>
                    <a:cubicBezTo>
                      <a:pt x="874" y="1108"/>
                      <a:pt x="1031" y="1014"/>
                      <a:pt x="1164" y="944"/>
                    </a:cubicBezTo>
                    <a:cubicBezTo>
                      <a:pt x="1297" y="873"/>
                      <a:pt x="1461" y="795"/>
                      <a:pt x="1618" y="717"/>
                    </a:cubicBezTo>
                    <a:cubicBezTo>
                      <a:pt x="1774" y="646"/>
                      <a:pt x="1946" y="576"/>
                      <a:pt x="2040" y="458"/>
                    </a:cubicBezTo>
                    <a:cubicBezTo>
                      <a:pt x="2126" y="341"/>
                      <a:pt x="2095" y="177"/>
                      <a:pt x="1868" y="67"/>
                    </a:cubicBezTo>
                    <a:cubicBezTo>
                      <a:pt x="1776" y="26"/>
                      <a:pt x="1650" y="0"/>
                      <a:pt x="1502" y="0"/>
                    </a:cubicBezTo>
                    <a:close/>
                  </a:path>
                </a:pathLst>
              </a:custGeom>
              <a:solidFill>
                <a:srgbClr val="3015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34">
                <a:extLst>
                  <a:ext uri="{FF2B5EF4-FFF2-40B4-BE49-F238E27FC236}">
                    <a16:creationId xmlns:a16="http://schemas.microsoft.com/office/drawing/2014/main" id="{BE206C6C-111A-DE3E-B6E6-1B3718C60659}"/>
                  </a:ext>
                </a:extLst>
              </p:cNvPr>
              <p:cNvSpPr/>
              <p:nvPr/>
            </p:nvSpPr>
            <p:spPr>
              <a:xfrm>
                <a:off x="5084800" y="1567425"/>
                <a:ext cx="19975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799" h="737" extrusionOk="0">
                    <a:moveTo>
                      <a:pt x="397" y="0"/>
                    </a:moveTo>
                    <a:cubicBezTo>
                      <a:pt x="223" y="0"/>
                      <a:pt x="67" y="126"/>
                      <a:pt x="39" y="310"/>
                    </a:cubicBezTo>
                    <a:cubicBezTo>
                      <a:pt x="0" y="513"/>
                      <a:pt x="141" y="701"/>
                      <a:pt x="344" y="732"/>
                    </a:cubicBezTo>
                    <a:cubicBezTo>
                      <a:pt x="364" y="736"/>
                      <a:pt x="383" y="737"/>
                      <a:pt x="402" y="737"/>
                    </a:cubicBezTo>
                    <a:cubicBezTo>
                      <a:pt x="575" y="737"/>
                      <a:pt x="731" y="611"/>
                      <a:pt x="759" y="427"/>
                    </a:cubicBezTo>
                    <a:cubicBezTo>
                      <a:pt x="798" y="224"/>
                      <a:pt x="657" y="36"/>
                      <a:pt x="454" y="5"/>
                    </a:cubicBezTo>
                    <a:cubicBezTo>
                      <a:pt x="435" y="2"/>
                      <a:pt x="416" y="0"/>
                      <a:pt x="397" y="0"/>
                    </a:cubicBezTo>
                    <a:close/>
                  </a:path>
                </a:pathLst>
              </a:custGeom>
              <a:solidFill>
                <a:srgbClr val="5019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34">
                <a:extLst>
                  <a:ext uri="{FF2B5EF4-FFF2-40B4-BE49-F238E27FC236}">
                    <a16:creationId xmlns:a16="http://schemas.microsoft.com/office/drawing/2014/main" id="{E1F66471-55BE-EA7C-BCD8-4510E9A6EFF5}"/>
                  </a:ext>
                </a:extLst>
              </p:cNvPr>
              <p:cNvSpPr/>
              <p:nvPr/>
            </p:nvSpPr>
            <p:spPr>
              <a:xfrm>
                <a:off x="5084975" y="1581025"/>
                <a:ext cx="25850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486" extrusionOk="0">
                    <a:moveTo>
                      <a:pt x="712" y="1"/>
                    </a:moveTo>
                    <a:cubicBezTo>
                      <a:pt x="541" y="1"/>
                      <a:pt x="293" y="51"/>
                      <a:pt x="56" y="275"/>
                    </a:cubicBezTo>
                    <a:cubicBezTo>
                      <a:pt x="1" y="321"/>
                      <a:pt x="1" y="400"/>
                      <a:pt x="48" y="447"/>
                    </a:cubicBezTo>
                    <a:cubicBezTo>
                      <a:pt x="71" y="478"/>
                      <a:pt x="103" y="486"/>
                      <a:pt x="134" y="486"/>
                    </a:cubicBezTo>
                    <a:cubicBezTo>
                      <a:pt x="165" y="486"/>
                      <a:pt x="197" y="478"/>
                      <a:pt x="220" y="454"/>
                    </a:cubicBezTo>
                    <a:cubicBezTo>
                      <a:pt x="410" y="279"/>
                      <a:pt x="600" y="244"/>
                      <a:pt x="723" y="244"/>
                    </a:cubicBezTo>
                    <a:cubicBezTo>
                      <a:pt x="803" y="244"/>
                      <a:pt x="856" y="259"/>
                      <a:pt x="862" y="259"/>
                    </a:cubicBezTo>
                    <a:cubicBezTo>
                      <a:pt x="876" y="264"/>
                      <a:pt x="890" y="267"/>
                      <a:pt x="904" y="267"/>
                    </a:cubicBezTo>
                    <a:cubicBezTo>
                      <a:pt x="953" y="267"/>
                      <a:pt x="1000" y="235"/>
                      <a:pt x="1018" y="181"/>
                    </a:cubicBezTo>
                    <a:cubicBezTo>
                      <a:pt x="1034" y="118"/>
                      <a:pt x="1003" y="48"/>
                      <a:pt x="932" y="32"/>
                    </a:cubicBezTo>
                    <a:cubicBezTo>
                      <a:pt x="925" y="29"/>
                      <a:pt x="840" y="1"/>
                      <a:pt x="712" y="1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34">
                <a:extLst>
                  <a:ext uri="{FF2B5EF4-FFF2-40B4-BE49-F238E27FC236}">
                    <a16:creationId xmlns:a16="http://schemas.microsoft.com/office/drawing/2014/main" id="{BADD1CD1-DD1D-9C8A-090C-B06947867948}"/>
                  </a:ext>
                </a:extLst>
              </p:cNvPr>
              <p:cNvSpPr/>
              <p:nvPr/>
            </p:nvSpPr>
            <p:spPr>
              <a:xfrm>
                <a:off x="4988550" y="1595400"/>
                <a:ext cx="19775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37" extrusionOk="0">
                    <a:moveTo>
                      <a:pt x="397" y="0"/>
                    </a:moveTo>
                    <a:cubicBezTo>
                      <a:pt x="223" y="0"/>
                      <a:pt x="67" y="126"/>
                      <a:pt x="32" y="310"/>
                    </a:cubicBezTo>
                    <a:cubicBezTo>
                      <a:pt x="0" y="505"/>
                      <a:pt x="141" y="701"/>
                      <a:pt x="337" y="732"/>
                    </a:cubicBezTo>
                    <a:cubicBezTo>
                      <a:pt x="356" y="735"/>
                      <a:pt x="375" y="737"/>
                      <a:pt x="394" y="737"/>
                    </a:cubicBezTo>
                    <a:cubicBezTo>
                      <a:pt x="574" y="737"/>
                      <a:pt x="731" y="604"/>
                      <a:pt x="759" y="427"/>
                    </a:cubicBezTo>
                    <a:cubicBezTo>
                      <a:pt x="791" y="224"/>
                      <a:pt x="658" y="36"/>
                      <a:pt x="454" y="5"/>
                    </a:cubicBezTo>
                    <a:cubicBezTo>
                      <a:pt x="435" y="2"/>
                      <a:pt x="416" y="0"/>
                      <a:pt x="397" y="0"/>
                    </a:cubicBezTo>
                    <a:close/>
                  </a:path>
                </a:pathLst>
              </a:custGeom>
              <a:solidFill>
                <a:srgbClr val="5019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34">
                <a:extLst>
                  <a:ext uri="{FF2B5EF4-FFF2-40B4-BE49-F238E27FC236}">
                    <a16:creationId xmlns:a16="http://schemas.microsoft.com/office/drawing/2014/main" id="{09C2E446-E3BD-C4EB-448F-6F0C0F4E503A}"/>
                  </a:ext>
                </a:extLst>
              </p:cNvPr>
              <p:cNvSpPr/>
              <p:nvPr/>
            </p:nvSpPr>
            <p:spPr>
              <a:xfrm>
                <a:off x="4988750" y="1608975"/>
                <a:ext cx="25850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487" extrusionOk="0">
                    <a:moveTo>
                      <a:pt x="719" y="0"/>
                    </a:moveTo>
                    <a:cubicBezTo>
                      <a:pt x="548" y="0"/>
                      <a:pt x="296" y="48"/>
                      <a:pt x="55" y="275"/>
                    </a:cubicBezTo>
                    <a:cubicBezTo>
                      <a:pt x="0" y="322"/>
                      <a:pt x="0" y="401"/>
                      <a:pt x="47" y="448"/>
                    </a:cubicBezTo>
                    <a:cubicBezTo>
                      <a:pt x="71" y="479"/>
                      <a:pt x="102" y="487"/>
                      <a:pt x="133" y="487"/>
                    </a:cubicBezTo>
                    <a:cubicBezTo>
                      <a:pt x="165" y="487"/>
                      <a:pt x="196" y="479"/>
                      <a:pt x="219" y="455"/>
                    </a:cubicBezTo>
                    <a:cubicBezTo>
                      <a:pt x="409" y="280"/>
                      <a:pt x="599" y="245"/>
                      <a:pt x="723" y="245"/>
                    </a:cubicBezTo>
                    <a:cubicBezTo>
                      <a:pt x="803" y="245"/>
                      <a:pt x="855" y="260"/>
                      <a:pt x="861" y="260"/>
                    </a:cubicBezTo>
                    <a:cubicBezTo>
                      <a:pt x="874" y="264"/>
                      <a:pt x="886" y="267"/>
                      <a:pt x="899" y="267"/>
                    </a:cubicBezTo>
                    <a:cubicBezTo>
                      <a:pt x="950" y="267"/>
                      <a:pt x="997" y="232"/>
                      <a:pt x="1010" y="182"/>
                    </a:cubicBezTo>
                    <a:cubicBezTo>
                      <a:pt x="1033" y="119"/>
                      <a:pt x="1002" y="48"/>
                      <a:pt x="931" y="25"/>
                    </a:cubicBezTo>
                    <a:cubicBezTo>
                      <a:pt x="925" y="25"/>
                      <a:pt x="843" y="0"/>
                      <a:pt x="719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34">
                <a:extLst>
                  <a:ext uri="{FF2B5EF4-FFF2-40B4-BE49-F238E27FC236}">
                    <a16:creationId xmlns:a16="http://schemas.microsoft.com/office/drawing/2014/main" id="{0C5A8B75-C60B-B0A6-415D-AF113B9DF8D5}"/>
                  </a:ext>
                </a:extLst>
              </p:cNvPr>
              <p:cNvSpPr/>
              <p:nvPr/>
            </p:nvSpPr>
            <p:spPr>
              <a:xfrm>
                <a:off x="5059575" y="1614100"/>
                <a:ext cx="85575" cy="60325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2413" extrusionOk="0">
                    <a:moveTo>
                      <a:pt x="2298" y="0"/>
                    </a:moveTo>
                    <a:cubicBezTo>
                      <a:pt x="2238" y="0"/>
                      <a:pt x="2179" y="18"/>
                      <a:pt x="2120" y="55"/>
                    </a:cubicBezTo>
                    <a:cubicBezTo>
                      <a:pt x="2120" y="55"/>
                      <a:pt x="1447" y="782"/>
                      <a:pt x="649" y="1221"/>
                    </a:cubicBezTo>
                    <a:cubicBezTo>
                      <a:pt x="1" y="1573"/>
                      <a:pt x="649" y="2413"/>
                      <a:pt x="1576" y="2413"/>
                    </a:cubicBezTo>
                    <a:cubicBezTo>
                      <a:pt x="1801" y="2413"/>
                      <a:pt x="2042" y="2363"/>
                      <a:pt x="2285" y="2246"/>
                    </a:cubicBezTo>
                    <a:cubicBezTo>
                      <a:pt x="3422" y="1698"/>
                      <a:pt x="2886" y="0"/>
                      <a:pt x="22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34">
                <a:extLst>
                  <a:ext uri="{FF2B5EF4-FFF2-40B4-BE49-F238E27FC236}">
                    <a16:creationId xmlns:a16="http://schemas.microsoft.com/office/drawing/2014/main" id="{D818973F-F895-8291-7BB9-B03BA3E3BEDC}"/>
                  </a:ext>
                </a:extLst>
              </p:cNvPr>
              <p:cNvSpPr/>
              <p:nvPr/>
            </p:nvSpPr>
            <p:spPr>
              <a:xfrm>
                <a:off x="5037850" y="1558725"/>
                <a:ext cx="41500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2834" extrusionOk="0">
                    <a:moveTo>
                      <a:pt x="125" y="1"/>
                    </a:moveTo>
                    <a:cubicBezTo>
                      <a:pt x="55" y="1"/>
                      <a:pt x="0" y="55"/>
                      <a:pt x="0" y="126"/>
                    </a:cubicBezTo>
                    <a:lnTo>
                      <a:pt x="8" y="2426"/>
                    </a:lnTo>
                    <a:cubicBezTo>
                      <a:pt x="8" y="2512"/>
                      <a:pt x="47" y="2598"/>
                      <a:pt x="118" y="2653"/>
                    </a:cubicBezTo>
                    <a:cubicBezTo>
                      <a:pt x="212" y="2724"/>
                      <a:pt x="399" y="2833"/>
                      <a:pt x="697" y="2833"/>
                    </a:cubicBezTo>
                    <a:cubicBezTo>
                      <a:pt x="924" y="2833"/>
                      <a:pt x="1213" y="2771"/>
                      <a:pt x="1573" y="2567"/>
                    </a:cubicBezTo>
                    <a:cubicBezTo>
                      <a:pt x="1636" y="2536"/>
                      <a:pt x="1659" y="2465"/>
                      <a:pt x="1620" y="2403"/>
                    </a:cubicBezTo>
                    <a:cubicBezTo>
                      <a:pt x="1598" y="2365"/>
                      <a:pt x="1558" y="2342"/>
                      <a:pt x="1514" y="2342"/>
                    </a:cubicBezTo>
                    <a:cubicBezTo>
                      <a:pt x="1495" y="2342"/>
                      <a:pt x="1475" y="2346"/>
                      <a:pt x="1456" y="2356"/>
                    </a:cubicBezTo>
                    <a:cubicBezTo>
                      <a:pt x="1133" y="2535"/>
                      <a:pt x="882" y="2593"/>
                      <a:pt x="694" y="2593"/>
                    </a:cubicBezTo>
                    <a:cubicBezTo>
                      <a:pt x="472" y="2593"/>
                      <a:pt x="338" y="2513"/>
                      <a:pt x="274" y="2458"/>
                    </a:cubicBezTo>
                    <a:cubicBezTo>
                      <a:pt x="258" y="2450"/>
                      <a:pt x="258" y="2442"/>
                      <a:pt x="258" y="2426"/>
                    </a:cubicBezTo>
                    <a:lnTo>
                      <a:pt x="243" y="118"/>
                    </a:lnTo>
                    <a:cubicBezTo>
                      <a:pt x="243" y="55"/>
                      <a:pt x="188" y="1"/>
                      <a:pt x="125" y="1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34">
                <a:extLst>
                  <a:ext uri="{FF2B5EF4-FFF2-40B4-BE49-F238E27FC236}">
                    <a16:creationId xmlns:a16="http://schemas.microsoft.com/office/drawing/2014/main" id="{EF94BF08-2F87-81CC-C73E-A563C309D665}"/>
                  </a:ext>
                </a:extLst>
              </p:cNvPr>
              <p:cNvSpPr/>
              <p:nvPr/>
            </p:nvSpPr>
            <p:spPr>
              <a:xfrm>
                <a:off x="5189050" y="1577750"/>
                <a:ext cx="49125" cy="44000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760" extrusionOk="0">
                    <a:moveTo>
                      <a:pt x="988" y="246"/>
                    </a:moveTo>
                    <a:cubicBezTo>
                      <a:pt x="1261" y="246"/>
                      <a:pt x="1513" y="427"/>
                      <a:pt x="1597" y="703"/>
                    </a:cubicBezTo>
                    <a:cubicBezTo>
                      <a:pt x="1644" y="859"/>
                      <a:pt x="1628" y="1031"/>
                      <a:pt x="1542" y="1180"/>
                    </a:cubicBezTo>
                    <a:cubicBezTo>
                      <a:pt x="1464" y="1329"/>
                      <a:pt x="1331" y="1438"/>
                      <a:pt x="1166" y="1493"/>
                    </a:cubicBezTo>
                    <a:cubicBezTo>
                      <a:pt x="1109" y="1509"/>
                      <a:pt x="1052" y="1517"/>
                      <a:pt x="994" y="1517"/>
                    </a:cubicBezTo>
                    <a:cubicBezTo>
                      <a:pt x="886" y="1517"/>
                      <a:pt x="778" y="1489"/>
                      <a:pt x="681" y="1438"/>
                    </a:cubicBezTo>
                    <a:cubicBezTo>
                      <a:pt x="533" y="1360"/>
                      <a:pt x="423" y="1227"/>
                      <a:pt x="376" y="1063"/>
                    </a:cubicBezTo>
                    <a:cubicBezTo>
                      <a:pt x="274" y="726"/>
                      <a:pt x="470" y="366"/>
                      <a:pt x="807" y="272"/>
                    </a:cubicBezTo>
                    <a:cubicBezTo>
                      <a:pt x="867" y="254"/>
                      <a:pt x="928" y="246"/>
                      <a:pt x="988" y="246"/>
                    </a:cubicBezTo>
                    <a:close/>
                    <a:moveTo>
                      <a:pt x="988" y="0"/>
                    </a:moveTo>
                    <a:cubicBezTo>
                      <a:pt x="905" y="0"/>
                      <a:pt x="820" y="12"/>
                      <a:pt x="736" y="38"/>
                    </a:cubicBezTo>
                    <a:cubicBezTo>
                      <a:pt x="267" y="171"/>
                      <a:pt x="1" y="664"/>
                      <a:pt x="141" y="1133"/>
                    </a:cubicBezTo>
                    <a:cubicBezTo>
                      <a:pt x="204" y="1360"/>
                      <a:pt x="361" y="1540"/>
                      <a:pt x="564" y="1657"/>
                    </a:cubicBezTo>
                    <a:cubicBezTo>
                      <a:pt x="697" y="1728"/>
                      <a:pt x="838" y="1759"/>
                      <a:pt x="986" y="1759"/>
                    </a:cubicBezTo>
                    <a:cubicBezTo>
                      <a:pt x="1065" y="1759"/>
                      <a:pt x="1151" y="1751"/>
                      <a:pt x="1237" y="1728"/>
                    </a:cubicBezTo>
                    <a:cubicBezTo>
                      <a:pt x="1699" y="1587"/>
                      <a:pt x="1965" y="1094"/>
                      <a:pt x="1832" y="632"/>
                    </a:cubicBezTo>
                    <a:cubicBezTo>
                      <a:pt x="1716" y="248"/>
                      <a:pt x="1365" y="0"/>
                      <a:pt x="9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34">
                <a:extLst>
                  <a:ext uri="{FF2B5EF4-FFF2-40B4-BE49-F238E27FC236}">
                    <a16:creationId xmlns:a16="http://schemas.microsoft.com/office/drawing/2014/main" id="{4A3AF7EF-566C-F69A-C15C-1F20E0F68673}"/>
                  </a:ext>
                </a:extLst>
              </p:cNvPr>
              <p:cNvSpPr/>
              <p:nvPr/>
            </p:nvSpPr>
            <p:spPr>
              <a:xfrm>
                <a:off x="4918525" y="1658525"/>
                <a:ext cx="45600" cy="44000"/>
              </a:xfrm>
              <a:custGeom>
                <a:avLst/>
                <a:gdLst/>
                <a:ahLst/>
                <a:cxnLst/>
                <a:rect l="l" t="t" r="r" b="b"/>
                <a:pathLst>
                  <a:path w="1824" h="1760" extrusionOk="0">
                    <a:moveTo>
                      <a:pt x="908" y="242"/>
                    </a:moveTo>
                    <a:cubicBezTo>
                      <a:pt x="1182" y="242"/>
                      <a:pt x="1440" y="422"/>
                      <a:pt x="1518" y="696"/>
                    </a:cubicBezTo>
                    <a:cubicBezTo>
                      <a:pt x="1565" y="860"/>
                      <a:pt x="1550" y="1032"/>
                      <a:pt x="1471" y="1181"/>
                    </a:cubicBezTo>
                    <a:cubicBezTo>
                      <a:pt x="1385" y="1329"/>
                      <a:pt x="1252" y="1439"/>
                      <a:pt x="1088" y="1494"/>
                    </a:cubicBezTo>
                    <a:cubicBezTo>
                      <a:pt x="1029" y="1510"/>
                      <a:pt x="971" y="1518"/>
                      <a:pt x="912" y="1518"/>
                    </a:cubicBezTo>
                    <a:cubicBezTo>
                      <a:pt x="637" y="1518"/>
                      <a:pt x="382" y="1341"/>
                      <a:pt x="298" y="1063"/>
                    </a:cubicBezTo>
                    <a:cubicBezTo>
                      <a:pt x="251" y="899"/>
                      <a:pt x="266" y="727"/>
                      <a:pt x="352" y="578"/>
                    </a:cubicBezTo>
                    <a:cubicBezTo>
                      <a:pt x="431" y="429"/>
                      <a:pt x="564" y="320"/>
                      <a:pt x="728" y="273"/>
                    </a:cubicBezTo>
                    <a:cubicBezTo>
                      <a:pt x="791" y="250"/>
                      <a:pt x="853" y="242"/>
                      <a:pt x="908" y="242"/>
                    </a:cubicBezTo>
                    <a:close/>
                    <a:moveTo>
                      <a:pt x="913" y="1"/>
                    </a:moveTo>
                    <a:cubicBezTo>
                      <a:pt x="829" y="1"/>
                      <a:pt x="743" y="13"/>
                      <a:pt x="658" y="38"/>
                    </a:cubicBezTo>
                    <a:cubicBezTo>
                      <a:pt x="431" y="101"/>
                      <a:pt x="251" y="250"/>
                      <a:pt x="133" y="461"/>
                    </a:cubicBezTo>
                    <a:cubicBezTo>
                      <a:pt x="24" y="664"/>
                      <a:pt x="0" y="907"/>
                      <a:pt x="63" y="1134"/>
                    </a:cubicBezTo>
                    <a:cubicBezTo>
                      <a:pt x="133" y="1353"/>
                      <a:pt x="282" y="1541"/>
                      <a:pt x="485" y="1658"/>
                    </a:cubicBezTo>
                    <a:cubicBezTo>
                      <a:pt x="618" y="1728"/>
                      <a:pt x="767" y="1760"/>
                      <a:pt x="908" y="1760"/>
                    </a:cubicBezTo>
                    <a:cubicBezTo>
                      <a:pt x="994" y="1760"/>
                      <a:pt x="1080" y="1752"/>
                      <a:pt x="1158" y="1728"/>
                    </a:cubicBezTo>
                    <a:cubicBezTo>
                      <a:pt x="1385" y="1658"/>
                      <a:pt x="1573" y="1509"/>
                      <a:pt x="1683" y="1298"/>
                    </a:cubicBezTo>
                    <a:cubicBezTo>
                      <a:pt x="1800" y="1095"/>
                      <a:pt x="1823" y="852"/>
                      <a:pt x="1753" y="633"/>
                    </a:cubicBezTo>
                    <a:cubicBezTo>
                      <a:pt x="1644" y="249"/>
                      <a:pt x="1294" y="1"/>
                      <a:pt x="9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34">
                <a:extLst>
                  <a:ext uri="{FF2B5EF4-FFF2-40B4-BE49-F238E27FC236}">
                    <a16:creationId xmlns:a16="http://schemas.microsoft.com/office/drawing/2014/main" id="{D3E625A4-8D60-19A8-1D68-E33CC3696043}"/>
                  </a:ext>
                </a:extLst>
              </p:cNvPr>
              <p:cNvSpPr/>
              <p:nvPr/>
            </p:nvSpPr>
            <p:spPr>
              <a:xfrm>
                <a:off x="5266525" y="1814775"/>
                <a:ext cx="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2" h="1" extrusionOk="0">
                    <a:moveTo>
                      <a:pt x="31" y="1"/>
                    </a:moveTo>
                    <a:lnTo>
                      <a:pt x="0" y="1"/>
                    </a:lnTo>
                    <a:cubicBezTo>
                      <a:pt x="8" y="1"/>
                      <a:pt x="16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34">
                <a:extLst>
                  <a:ext uri="{FF2B5EF4-FFF2-40B4-BE49-F238E27FC236}">
                    <a16:creationId xmlns:a16="http://schemas.microsoft.com/office/drawing/2014/main" id="{AF4C987A-91A1-907C-875A-260C0FAB07E6}"/>
                  </a:ext>
                </a:extLst>
              </p:cNvPr>
              <p:cNvSpPr/>
              <p:nvPr/>
            </p:nvSpPr>
            <p:spPr>
              <a:xfrm>
                <a:off x="4963700" y="1814600"/>
                <a:ext cx="1800" cy="200"/>
              </a:xfrm>
              <a:custGeom>
                <a:avLst/>
                <a:gdLst/>
                <a:ahLst/>
                <a:cxnLst/>
                <a:rect l="l" t="t" r="r" b="b"/>
                <a:pathLst>
                  <a:path w="72" h="8" extrusionOk="0">
                    <a:moveTo>
                      <a:pt x="1" y="0"/>
                    </a:moveTo>
                    <a:cubicBezTo>
                      <a:pt x="1" y="0"/>
                      <a:pt x="1" y="8"/>
                      <a:pt x="1" y="8"/>
                    </a:cubicBezTo>
                    <a:cubicBezTo>
                      <a:pt x="24" y="8"/>
                      <a:pt x="48" y="8"/>
                      <a:pt x="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34">
                <a:extLst>
                  <a:ext uri="{FF2B5EF4-FFF2-40B4-BE49-F238E27FC236}">
                    <a16:creationId xmlns:a16="http://schemas.microsoft.com/office/drawing/2014/main" id="{CC11EF90-C1EF-11B8-CAB5-65562751F709}"/>
                  </a:ext>
                </a:extLst>
              </p:cNvPr>
              <p:cNvSpPr/>
              <p:nvPr/>
            </p:nvSpPr>
            <p:spPr>
              <a:xfrm>
                <a:off x="5022975" y="1959150"/>
                <a:ext cx="184500" cy="213825"/>
              </a:xfrm>
              <a:custGeom>
                <a:avLst/>
                <a:gdLst/>
                <a:ahLst/>
                <a:cxnLst/>
                <a:rect l="l" t="t" r="r" b="b"/>
                <a:pathLst>
                  <a:path w="7380" h="8553" extrusionOk="0">
                    <a:moveTo>
                      <a:pt x="7379" y="0"/>
                    </a:moveTo>
                    <a:lnTo>
                      <a:pt x="1" y="8"/>
                    </a:lnTo>
                    <a:lnTo>
                      <a:pt x="3287" y="8263"/>
                    </a:lnTo>
                    <a:cubicBezTo>
                      <a:pt x="3357" y="8451"/>
                      <a:pt x="3522" y="8545"/>
                      <a:pt x="3686" y="8552"/>
                    </a:cubicBezTo>
                    <a:cubicBezTo>
                      <a:pt x="3850" y="8545"/>
                      <a:pt x="4015" y="8451"/>
                      <a:pt x="4093" y="8263"/>
                    </a:cubicBezTo>
                    <a:lnTo>
                      <a:pt x="737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34">
                <a:extLst>
                  <a:ext uri="{FF2B5EF4-FFF2-40B4-BE49-F238E27FC236}">
                    <a16:creationId xmlns:a16="http://schemas.microsoft.com/office/drawing/2014/main" id="{334E7BA7-CA3E-C35B-34F5-CD2C39012B93}"/>
                  </a:ext>
                </a:extLst>
              </p:cNvPr>
              <p:cNvSpPr/>
              <p:nvPr/>
            </p:nvSpPr>
            <p:spPr>
              <a:xfrm>
                <a:off x="4786675" y="1814600"/>
                <a:ext cx="651800" cy="562600"/>
              </a:xfrm>
              <a:custGeom>
                <a:avLst/>
                <a:gdLst/>
                <a:ahLst/>
                <a:cxnLst/>
                <a:rect l="l" t="t" r="r" b="b"/>
                <a:pathLst>
                  <a:path w="26072" h="22504" extrusionOk="0">
                    <a:moveTo>
                      <a:pt x="7152" y="0"/>
                    </a:moveTo>
                    <a:cubicBezTo>
                      <a:pt x="7129" y="8"/>
                      <a:pt x="7105" y="8"/>
                      <a:pt x="7082" y="8"/>
                    </a:cubicBezTo>
                    <a:cubicBezTo>
                      <a:pt x="4500" y="63"/>
                      <a:pt x="3678" y="1033"/>
                      <a:pt x="1949" y="2997"/>
                    </a:cubicBezTo>
                    <a:lnTo>
                      <a:pt x="1" y="16549"/>
                    </a:lnTo>
                    <a:lnTo>
                      <a:pt x="6002" y="22362"/>
                    </a:lnTo>
                    <a:cubicBezTo>
                      <a:pt x="6002" y="22362"/>
                      <a:pt x="11670" y="22503"/>
                      <a:pt x="13039" y="22503"/>
                    </a:cubicBezTo>
                    <a:cubicBezTo>
                      <a:pt x="13075" y="22503"/>
                      <a:pt x="13108" y="22503"/>
                      <a:pt x="13138" y="22503"/>
                    </a:cubicBezTo>
                    <a:cubicBezTo>
                      <a:pt x="13150" y="22503"/>
                      <a:pt x="13162" y="22503"/>
                      <a:pt x="13174" y="22503"/>
                    </a:cubicBezTo>
                    <a:cubicBezTo>
                      <a:pt x="14918" y="22503"/>
                      <a:pt x="20759" y="21400"/>
                      <a:pt x="20759" y="21400"/>
                    </a:cubicBezTo>
                    <a:lnTo>
                      <a:pt x="26072" y="10884"/>
                    </a:lnTo>
                    <a:lnTo>
                      <a:pt x="24992" y="3263"/>
                    </a:lnTo>
                    <a:lnTo>
                      <a:pt x="24914" y="3372"/>
                    </a:lnTo>
                    <a:cubicBezTo>
                      <a:pt x="23200" y="1424"/>
                      <a:pt x="21792" y="78"/>
                      <a:pt x="19225" y="8"/>
                    </a:cubicBezTo>
                    <a:lnTo>
                      <a:pt x="19194" y="8"/>
                    </a:lnTo>
                    <a:cubicBezTo>
                      <a:pt x="19171" y="8"/>
                      <a:pt x="19155" y="8"/>
                      <a:pt x="19131" y="0"/>
                    </a:cubicBezTo>
                    <a:lnTo>
                      <a:pt x="19131" y="8"/>
                    </a:lnTo>
                    <a:lnTo>
                      <a:pt x="16870" y="5681"/>
                    </a:lnTo>
                    <a:lnTo>
                      <a:pt x="16831" y="5782"/>
                    </a:lnTo>
                    <a:lnTo>
                      <a:pt x="13545" y="14045"/>
                    </a:lnTo>
                    <a:cubicBezTo>
                      <a:pt x="13467" y="14233"/>
                      <a:pt x="13310" y="14327"/>
                      <a:pt x="13138" y="14334"/>
                    </a:cubicBezTo>
                    <a:cubicBezTo>
                      <a:pt x="12974" y="14327"/>
                      <a:pt x="12809" y="14233"/>
                      <a:pt x="12739" y="14045"/>
                    </a:cubicBezTo>
                    <a:lnTo>
                      <a:pt x="9453" y="5790"/>
                    </a:lnTo>
                    <a:lnTo>
                      <a:pt x="9406" y="5681"/>
                    </a:lnTo>
                    <a:lnTo>
                      <a:pt x="715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34">
                <a:extLst>
                  <a:ext uri="{FF2B5EF4-FFF2-40B4-BE49-F238E27FC236}">
                    <a16:creationId xmlns:a16="http://schemas.microsoft.com/office/drawing/2014/main" id="{2C12DF91-D341-7772-5FCC-A69C91E63E2B}"/>
                  </a:ext>
                </a:extLst>
              </p:cNvPr>
              <p:cNvSpPr/>
              <p:nvPr/>
            </p:nvSpPr>
            <p:spPr>
              <a:xfrm>
                <a:off x="4566425" y="1978650"/>
                <a:ext cx="239050" cy="188075"/>
              </a:xfrm>
              <a:custGeom>
                <a:avLst/>
                <a:gdLst/>
                <a:ahLst/>
                <a:cxnLst/>
                <a:rect l="l" t="t" r="r" b="b"/>
                <a:pathLst>
                  <a:path w="9562" h="7523" extrusionOk="0">
                    <a:moveTo>
                      <a:pt x="2524" y="0"/>
                    </a:moveTo>
                    <a:cubicBezTo>
                      <a:pt x="2512" y="0"/>
                      <a:pt x="2500" y="1"/>
                      <a:pt x="2488" y="3"/>
                    </a:cubicBezTo>
                    <a:cubicBezTo>
                      <a:pt x="1996" y="73"/>
                      <a:pt x="2418" y="1716"/>
                      <a:pt x="2418" y="1716"/>
                    </a:cubicBezTo>
                    <a:cubicBezTo>
                      <a:pt x="2418" y="1716"/>
                      <a:pt x="1786" y="313"/>
                      <a:pt x="1453" y="313"/>
                    </a:cubicBezTo>
                    <a:cubicBezTo>
                      <a:pt x="1416" y="313"/>
                      <a:pt x="1382" y="331"/>
                      <a:pt x="1354" y="370"/>
                    </a:cubicBezTo>
                    <a:cubicBezTo>
                      <a:pt x="1135" y="683"/>
                      <a:pt x="1456" y="1388"/>
                      <a:pt x="1604" y="1669"/>
                    </a:cubicBezTo>
                    <a:cubicBezTo>
                      <a:pt x="1441" y="1381"/>
                      <a:pt x="1007" y="699"/>
                      <a:pt x="525" y="699"/>
                    </a:cubicBezTo>
                    <a:cubicBezTo>
                      <a:pt x="522" y="699"/>
                      <a:pt x="519" y="699"/>
                      <a:pt x="517" y="699"/>
                    </a:cubicBezTo>
                    <a:cubicBezTo>
                      <a:pt x="0" y="715"/>
                      <a:pt x="1260" y="2616"/>
                      <a:pt x="1643" y="3172"/>
                    </a:cubicBezTo>
                    <a:lnTo>
                      <a:pt x="1792" y="3602"/>
                    </a:lnTo>
                    <a:cubicBezTo>
                      <a:pt x="2058" y="4361"/>
                      <a:pt x="2332" y="5065"/>
                      <a:pt x="2888" y="5699"/>
                    </a:cubicBezTo>
                    <a:cubicBezTo>
                      <a:pt x="3443" y="6348"/>
                      <a:pt x="4179" y="6873"/>
                      <a:pt x="5024" y="7178"/>
                    </a:cubicBezTo>
                    <a:cubicBezTo>
                      <a:pt x="5672" y="7414"/>
                      <a:pt x="6361" y="7522"/>
                      <a:pt x="7056" y="7522"/>
                    </a:cubicBezTo>
                    <a:cubicBezTo>
                      <a:pt x="7166" y="7522"/>
                      <a:pt x="7276" y="7520"/>
                      <a:pt x="7387" y="7514"/>
                    </a:cubicBezTo>
                    <a:cubicBezTo>
                      <a:pt x="7574" y="7506"/>
                      <a:pt x="9562" y="7154"/>
                      <a:pt x="9546" y="7115"/>
                    </a:cubicBezTo>
                    <a:cubicBezTo>
                      <a:pt x="9546" y="7115"/>
                      <a:pt x="7864" y="3071"/>
                      <a:pt x="7864" y="3070"/>
                    </a:cubicBezTo>
                    <a:lnTo>
                      <a:pt x="7864" y="3070"/>
                    </a:lnTo>
                    <a:cubicBezTo>
                      <a:pt x="7872" y="3101"/>
                      <a:pt x="7355" y="3312"/>
                      <a:pt x="7301" y="3336"/>
                    </a:cubicBezTo>
                    <a:cubicBezTo>
                      <a:pt x="7019" y="3492"/>
                      <a:pt x="6737" y="3672"/>
                      <a:pt x="6409" y="3727"/>
                    </a:cubicBezTo>
                    <a:cubicBezTo>
                      <a:pt x="6345" y="3736"/>
                      <a:pt x="6281" y="3741"/>
                      <a:pt x="6217" y="3741"/>
                    </a:cubicBezTo>
                    <a:cubicBezTo>
                      <a:pt x="5851" y="3741"/>
                      <a:pt x="5494" y="3594"/>
                      <a:pt x="5227" y="3367"/>
                    </a:cubicBezTo>
                    <a:cubicBezTo>
                      <a:pt x="4969" y="3148"/>
                      <a:pt x="4797" y="2874"/>
                      <a:pt x="4664" y="2585"/>
                    </a:cubicBezTo>
                    <a:cubicBezTo>
                      <a:pt x="4523" y="2256"/>
                      <a:pt x="4554" y="1935"/>
                      <a:pt x="4499" y="1591"/>
                    </a:cubicBezTo>
                    <a:cubicBezTo>
                      <a:pt x="4460" y="1356"/>
                      <a:pt x="4405" y="1043"/>
                      <a:pt x="4179" y="887"/>
                    </a:cubicBezTo>
                    <a:cubicBezTo>
                      <a:pt x="4137" y="858"/>
                      <a:pt x="4097" y="845"/>
                      <a:pt x="4057" y="845"/>
                    </a:cubicBezTo>
                    <a:cubicBezTo>
                      <a:pt x="3747" y="845"/>
                      <a:pt x="3518" y="1652"/>
                      <a:pt x="3445" y="1652"/>
                    </a:cubicBezTo>
                    <a:cubicBezTo>
                      <a:pt x="3437" y="1652"/>
                      <a:pt x="3431" y="1643"/>
                      <a:pt x="3427" y="1622"/>
                    </a:cubicBezTo>
                    <a:cubicBezTo>
                      <a:pt x="3382" y="1401"/>
                      <a:pt x="3007" y="0"/>
                      <a:pt x="2524" y="0"/>
                    </a:cubicBezTo>
                    <a:close/>
                  </a:path>
                </a:pathLst>
              </a:custGeom>
              <a:solidFill>
                <a:srgbClr val="FFC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34">
                <a:extLst>
                  <a:ext uri="{FF2B5EF4-FFF2-40B4-BE49-F238E27FC236}">
                    <a16:creationId xmlns:a16="http://schemas.microsoft.com/office/drawing/2014/main" id="{51370C4F-8937-B3BC-BF20-5ACD22D213B4}"/>
                  </a:ext>
                </a:extLst>
              </p:cNvPr>
              <p:cNvSpPr/>
              <p:nvPr/>
            </p:nvSpPr>
            <p:spPr>
              <a:xfrm>
                <a:off x="4939850" y="1872750"/>
                <a:ext cx="142025" cy="257425"/>
              </a:xfrm>
              <a:custGeom>
                <a:avLst/>
                <a:gdLst/>
                <a:ahLst/>
                <a:cxnLst/>
                <a:rect l="l" t="t" r="r" b="b"/>
                <a:pathLst>
                  <a:path w="5681" h="10297" extrusionOk="0">
                    <a:moveTo>
                      <a:pt x="0" y="6250"/>
                    </a:moveTo>
                    <a:cubicBezTo>
                      <a:pt x="0" y="6250"/>
                      <a:pt x="0" y="6250"/>
                      <a:pt x="0" y="6250"/>
                    </a:cubicBezTo>
                    <a:lnTo>
                      <a:pt x="0" y="6250"/>
                    </a:lnTo>
                    <a:cubicBezTo>
                      <a:pt x="0" y="6250"/>
                      <a:pt x="0" y="6250"/>
                      <a:pt x="0" y="6250"/>
                    </a:cubicBezTo>
                    <a:close/>
                    <a:moveTo>
                      <a:pt x="3959" y="0"/>
                    </a:moveTo>
                    <a:cubicBezTo>
                      <a:pt x="3933" y="0"/>
                      <a:pt x="3907" y="9"/>
                      <a:pt x="3881" y="29"/>
                    </a:cubicBezTo>
                    <a:cubicBezTo>
                      <a:pt x="3506" y="311"/>
                      <a:pt x="3670" y="1101"/>
                      <a:pt x="3748" y="1406"/>
                    </a:cubicBezTo>
                    <a:cubicBezTo>
                      <a:pt x="3654" y="1109"/>
                      <a:pt x="3396" y="389"/>
                      <a:pt x="3013" y="287"/>
                    </a:cubicBezTo>
                    <a:cubicBezTo>
                      <a:pt x="2996" y="283"/>
                      <a:pt x="2981" y="281"/>
                      <a:pt x="2966" y="281"/>
                    </a:cubicBezTo>
                    <a:cubicBezTo>
                      <a:pt x="2562" y="281"/>
                      <a:pt x="3161" y="1946"/>
                      <a:pt x="3161" y="1946"/>
                    </a:cubicBezTo>
                    <a:cubicBezTo>
                      <a:pt x="3161" y="1946"/>
                      <a:pt x="2442" y="674"/>
                      <a:pt x="1993" y="674"/>
                    </a:cubicBezTo>
                    <a:cubicBezTo>
                      <a:pt x="1955" y="674"/>
                      <a:pt x="1919" y="683"/>
                      <a:pt x="1886" y="702"/>
                    </a:cubicBezTo>
                    <a:cubicBezTo>
                      <a:pt x="1456" y="952"/>
                      <a:pt x="2207" y="2283"/>
                      <a:pt x="2332" y="2478"/>
                    </a:cubicBezTo>
                    <a:cubicBezTo>
                      <a:pt x="2348" y="2503"/>
                      <a:pt x="2346" y="2514"/>
                      <a:pt x="2328" y="2514"/>
                    </a:cubicBezTo>
                    <a:cubicBezTo>
                      <a:pt x="2236" y="2514"/>
                      <a:pt x="1749" y="2236"/>
                      <a:pt x="1455" y="2236"/>
                    </a:cubicBezTo>
                    <a:cubicBezTo>
                      <a:pt x="1344" y="2236"/>
                      <a:pt x="1261" y="2275"/>
                      <a:pt x="1236" y="2384"/>
                    </a:cubicBezTo>
                    <a:cubicBezTo>
                      <a:pt x="1174" y="2635"/>
                      <a:pt x="1354" y="2909"/>
                      <a:pt x="1495" y="3104"/>
                    </a:cubicBezTo>
                    <a:cubicBezTo>
                      <a:pt x="1698" y="3394"/>
                      <a:pt x="1948" y="3621"/>
                      <a:pt x="2074" y="3949"/>
                    </a:cubicBezTo>
                    <a:cubicBezTo>
                      <a:pt x="2183" y="4247"/>
                      <a:pt x="2246" y="4560"/>
                      <a:pt x="2207" y="4873"/>
                    </a:cubicBezTo>
                    <a:cubicBezTo>
                      <a:pt x="2160" y="5264"/>
                      <a:pt x="1941" y="5655"/>
                      <a:pt x="1565" y="5858"/>
                    </a:cubicBezTo>
                    <a:cubicBezTo>
                      <a:pt x="1276" y="6023"/>
                      <a:pt x="939" y="6062"/>
                      <a:pt x="611" y="6117"/>
                    </a:cubicBezTo>
                    <a:cubicBezTo>
                      <a:pt x="561" y="6124"/>
                      <a:pt x="103" y="6254"/>
                      <a:pt x="15" y="6254"/>
                    </a:cubicBezTo>
                    <a:cubicBezTo>
                      <a:pt x="7" y="6254"/>
                      <a:pt x="2" y="6253"/>
                      <a:pt x="0" y="6250"/>
                    </a:cubicBezTo>
                    <a:lnTo>
                      <a:pt x="0" y="6250"/>
                    </a:lnTo>
                    <a:cubicBezTo>
                      <a:pt x="24" y="6309"/>
                      <a:pt x="1596" y="10295"/>
                      <a:pt x="1596" y="10295"/>
                    </a:cubicBezTo>
                    <a:cubicBezTo>
                      <a:pt x="1597" y="10296"/>
                      <a:pt x="1598" y="10296"/>
                      <a:pt x="1600" y="10296"/>
                    </a:cubicBezTo>
                    <a:cubicBezTo>
                      <a:pt x="1683" y="10296"/>
                      <a:pt x="3376" y="9393"/>
                      <a:pt x="3521" y="9285"/>
                    </a:cubicBezTo>
                    <a:cubicBezTo>
                      <a:pt x="4163" y="8832"/>
                      <a:pt x="4703" y="8260"/>
                      <a:pt x="5078" y="7603"/>
                    </a:cubicBezTo>
                    <a:cubicBezTo>
                      <a:pt x="5501" y="6860"/>
                      <a:pt x="5681" y="6023"/>
                      <a:pt x="5649" y="5201"/>
                    </a:cubicBezTo>
                    <a:cubicBezTo>
                      <a:pt x="5610" y="4395"/>
                      <a:pt x="5321" y="3699"/>
                      <a:pt x="4984" y="2971"/>
                    </a:cubicBezTo>
                    <a:lnTo>
                      <a:pt x="4789" y="2556"/>
                    </a:lnTo>
                    <a:cubicBezTo>
                      <a:pt x="4686" y="1949"/>
                      <a:pt x="4331" y="0"/>
                      <a:pt x="395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34">
                <a:extLst>
                  <a:ext uri="{FF2B5EF4-FFF2-40B4-BE49-F238E27FC236}">
                    <a16:creationId xmlns:a16="http://schemas.microsoft.com/office/drawing/2014/main" id="{62965F4B-762A-2687-5503-AE6B5F2AFE1A}"/>
                  </a:ext>
                </a:extLst>
              </p:cNvPr>
              <p:cNvSpPr/>
              <p:nvPr/>
            </p:nvSpPr>
            <p:spPr>
              <a:xfrm>
                <a:off x="4938275" y="1878650"/>
                <a:ext cx="142225" cy="257175"/>
              </a:xfrm>
              <a:custGeom>
                <a:avLst/>
                <a:gdLst/>
                <a:ahLst/>
                <a:cxnLst/>
                <a:rect l="l" t="t" r="r" b="b"/>
                <a:pathLst>
                  <a:path w="5689" h="10287" extrusionOk="0">
                    <a:moveTo>
                      <a:pt x="1" y="6233"/>
                    </a:moveTo>
                    <a:lnTo>
                      <a:pt x="1" y="6233"/>
                    </a:lnTo>
                    <a:cubicBezTo>
                      <a:pt x="1" y="6233"/>
                      <a:pt x="1" y="6233"/>
                      <a:pt x="1" y="6233"/>
                    </a:cubicBezTo>
                    <a:lnTo>
                      <a:pt x="1" y="6233"/>
                    </a:lnTo>
                    <a:cubicBezTo>
                      <a:pt x="1" y="6233"/>
                      <a:pt x="1" y="6233"/>
                      <a:pt x="1" y="6233"/>
                    </a:cubicBezTo>
                    <a:close/>
                    <a:moveTo>
                      <a:pt x="3990" y="0"/>
                    </a:moveTo>
                    <a:cubicBezTo>
                      <a:pt x="3964" y="0"/>
                      <a:pt x="3939" y="9"/>
                      <a:pt x="3913" y="28"/>
                    </a:cubicBezTo>
                    <a:cubicBezTo>
                      <a:pt x="3537" y="317"/>
                      <a:pt x="3694" y="1100"/>
                      <a:pt x="3772" y="1413"/>
                    </a:cubicBezTo>
                    <a:cubicBezTo>
                      <a:pt x="3686" y="1108"/>
                      <a:pt x="3428" y="388"/>
                      <a:pt x="3044" y="286"/>
                    </a:cubicBezTo>
                    <a:cubicBezTo>
                      <a:pt x="3028" y="282"/>
                      <a:pt x="3012" y="280"/>
                      <a:pt x="2998" y="280"/>
                    </a:cubicBezTo>
                    <a:cubicBezTo>
                      <a:pt x="2594" y="280"/>
                      <a:pt x="3185" y="1945"/>
                      <a:pt x="3185" y="1945"/>
                    </a:cubicBezTo>
                    <a:cubicBezTo>
                      <a:pt x="3185" y="1945"/>
                      <a:pt x="2469" y="666"/>
                      <a:pt x="2021" y="666"/>
                    </a:cubicBezTo>
                    <a:cubicBezTo>
                      <a:pt x="1985" y="666"/>
                      <a:pt x="1950" y="675"/>
                      <a:pt x="1918" y="693"/>
                    </a:cubicBezTo>
                    <a:cubicBezTo>
                      <a:pt x="1487" y="943"/>
                      <a:pt x="2231" y="2274"/>
                      <a:pt x="2356" y="2477"/>
                    </a:cubicBezTo>
                    <a:cubicBezTo>
                      <a:pt x="2371" y="2500"/>
                      <a:pt x="2368" y="2510"/>
                      <a:pt x="2351" y="2510"/>
                    </a:cubicBezTo>
                    <a:cubicBezTo>
                      <a:pt x="2261" y="2510"/>
                      <a:pt x="1771" y="2227"/>
                      <a:pt x="1474" y="2227"/>
                    </a:cubicBezTo>
                    <a:cubicBezTo>
                      <a:pt x="1363" y="2227"/>
                      <a:pt x="1279" y="2267"/>
                      <a:pt x="1253" y="2375"/>
                    </a:cubicBezTo>
                    <a:cubicBezTo>
                      <a:pt x="1198" y="2626"/>
                      <a:pt x="1378" y="2899"/>
                      <a:pt x="1511" y="3095"/>
                    </a:cubicBezTo>
                    <a:cubicBezTo>
                      <a:pt x="1714" y="3385"/>
                      <a:pt x="1965" y="3612"/>
                      <a:pt x="2090" y="3948"/>
                    </a:cubicBezTo>
                    <a:cubicBezTo>
                      <a:pt x="2199" y="4237"/>
                      <a:pt x="2254" y="4558"/>
                      <a:pt x="2215" y="4871"/>
                    </a:cubicBezTo>
                    <a:cubicBezTo>
                      <a:pt x="2168" y="5255"/>
                      <a:pt x="1941" y="5646"/>
                      <a:pt x="1573" y="5849"/>
                    </a:cubicBezTo>
                    <a:cubicBezTo>
                      <a:pt x="1284" y="6014"/>
                      <a:pt x="940" y="6045"/>
                      <a:pt x="611" y="6100"/>
                    </a:cubicBezTo>
                    <a:cubicBezTo>
                      <a:pt x="561" y="6107"/>
                      <a:pt x="104" y="6237"/>
                      <a:pt x="15" y="6237"/>
                    </a:cubicBezTo>
                    <a:cubicBezTo>
                      <a:pt x="7" y="6237"/>
                      <a:pt x="2" y="6236"/>
                      <a:pt x="1" y="6233"/>
                    </a:cubicBezTo>
                    <a:lnTo>
                      <a:pt x="1" y="6233"/>
                    </a:lnTo>
                    <a:cubicBezTo>
                      <a:pt x="24" y="6292"/>
                      <a:pt x="1581" y="10286"/>
                      <a:pt x="1581" y="10286"/>
                    </a:cubicBezTo>
                    <a:cubicBezTo>
                      <a:pt x="1581" y="10287"/>
                      <a:pt x="1582" y="10287"/>
                      <a:pt x="1584" y="10287"/>
                    </a:cubicBezTo>
                    <a:cubicBezTo>
                      <a:pt x="1661" y="10287"/>
                      <a:pt x="3360" y="9392"/>
                      <a:pt x="3506" y="9284"/>
                    </a:cubicBezTo>
                    <a:cubicBezTo>
                      <a:pt x="4148" y="8838"/>
                      <a:pt x="4695" y="8267"/>
                      <a:pt x="5071" y="7610"/>
                    </a:cubicBezTo>
                    <a:cubicBezTo>
                      <a:pt x="5493" y="6874"/>
                      <a:pt x="5689" y="6037"/>
                      <a:pt x="5658" y="5216"/>
                    </a:cubicBezTo>
                    <a:cubicBezTo>
                      <a:pt x="5619" y="4402"/>
                      <a:pt x="5337" y="3705"/>
                      <a:pt x="5000" y="2978"/>
                    </a:cubicBezTo>
                    <a:lnTo>
                      <a:pt x="4813" y="2563"/>
                    </a:lnTo>
                    <a:cubicBezTo>
                      <a:pt x="4710" y="1955"/>
                      <a:pt x="4367" y="0"/>
                      <a:pt x="3990" y="0"/>
                    </a:cubicBezTo>
                    <a:close/>
                  </a:path>
                </a:pathLst>
              </a:custGeom>
              <a:solidFill>
                <a:srgbClr val="FFC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34">
                <a:extLst>
                  <a:ext uri="{FF2B5EF4-FFF2-40B4-BE49-F238E27FC236}">
                    <a16:creationId xmlns:a16="http://schemas.microsoft.com/office/drawing/2014/main" id="{9DC7AE7A-CDDA-8DDA-7254-65413A31C73E}"/>
                  </a:ext>
                </a:extLst>
              </p:cNvPr>
              <p:cNvSpPr/>
              <p:nvPr/>
            </p:nvSpPr>
            <p:spPr>
              <a:xfrm>
                <a:off x="4711200" y="2021025"/>
                <a:ext cx="347200" cy="311250"/>
              </a:xfrm>
              <a:custGeom>
                <a:avLst/>
                <a:gdLst/>
                <a:ahLst/>
                <a:cxnLst/>
                <a:rect l="l" t="t" r="r" b="b"/>
                <a:pathLst>
                  <a:path w="13888" h="12450" extrusionOk="0">
                    <a:moveTo>
                      <a:pt x="7585" y="0"/>
                    </a:moveTo>
                    <a:cubicBezTo>
                      <a:pt x="7467" y="0"/>
                      <a:pt x="7348" y="7"/>
                      <a:pt x="7229" y="21"/>
                    </a:cubicBezTo>
                    <a:lnTo>
                      <a:pt x="3059" y="514"/>
                    </a:lnTo>
                    <a:cubicBezTo>
                      <a:pt x="1650" y="686"/>
                      <a:pt x="571" y="1837"/>
                      <a:pt x="477" y="3284"/>
                    </a:cubicBezTo>
                    <a:lnTo>
                      <a:pt x="117" y="9066"/>
                    </a:lnTo>
                    <a:cubicBezTo>
                      <a:pt x="0" y="10900"/>
                      <a:pt x="1481" y="12450"/>
                      <a:pt x="3238" y="12450"/>
                    </a:cubicBezTo>
                    <a:cubicBezTo>
                      <a:pt x="3370" y="12450"/>
                      <a:pt x="3503" y="12441"/>
                      <a:pt x="3638" y="12423"/>
                    </a:cubicBezTo>
                    <a:lnTo>
                      <a:pt x="10742" y="11484"/>
                    </a:lnTo>
                    <a:cubicBezTo>
                      <a:pt x="12761" y="11218"/>
                      <a:pt x="13888" y="9035"/>
                      <a:pt x="12980" y="7142"/>
                    </a:cubicBezTo>
                    <a:lnTo>
                      <a:pt x="10414" y="1805"/>
                    </a:lnTo>
                    <a:cubicBezTo>
                      <a:pt x="9873" y="696"/>
                      <a:pt x="8764" y="0"/>
                      <a:pt x="75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34">
                <a:extLst>
                  <a:ext uri="{FF2B5EF4-FFF2-40B4-BE49-F238E27FC236}">
                    <a16:creationId xmlns:a16="http://schemas.microsoft.com/office/drawing/2014/main" id="{0BE3BAD4-CD20-73C1-F45C-75E05F34232C}"/>
                  </a:ext>
                </a:extLst>
              </p:cNvPr>
              <p:cNvSpPr/>
              <p:nvPr/>
            </p:nvSpPr>
            <p:spPr>
              <a:xfrm>
                <a:off x="4750300" y="2018875"/>
                <a:ext cx="194650" cy="144725"/>
              </a:xfrm>
              <a:custGeom>
                <a:avLst/>
                <a:gdLst/>
                <a:ahLst/>
                <a:cxnLst/>
                <a:rect l="l" t="t" r="r" b="b"/>
                <a:pathLst>
                  <a:path w="7786" h="5789" extrusionOk="0">
                    <a:moveTo>
                      <a:pt x="6720" y="0"/>
                    </a:moveTo>
                    <a:cubicBezTo>
                      <a:pt x="6692" y="0"/>
                      <a:pt x="6664" y="2"/>
                      <a:pt x="6635" y="6"/>
                    </a:cubicBezTo>
                    <a:lnTo>
                      <a:pt x="626" y="796"/>
                    </a:lnTo>
                    <a:cubicBezTo>
                      <a:pt x="258" y="851"/>
                      <a:pt x="0" y="1179"/>
                      <a:pt x="55" y="1547"/>
                    </a:cubicBezTo>
                    <a:lnTo>
                      <a:pt x="188" y="2580"/>
                    </a:lnTo>
                    <a:cubicBezTo>
                      <a:pt x="433" y="4429"/>
                      <a:pt x="2034" y="5788"/>
                      <a:pt x="3853" y="5788"/>
                    </a:cubicBezTo>
                    <a:cubicBezTo>
                      <a:pt x="4012" y="5788"/>
                      <a:pt x="4173" y="5778"/>
                      <a:pt x="4335" y="5757"/>
                    </a:cubicBezTo>
                    <a:cubicBezTo>
                      <a:pt x="6354" y="5490"/>
                      <a:pt x="7786" y="3620"/>
                      <a:pt x="7520" y="1610"/>
                    </a:cubicBezTo>
                    <a:lnTo>
                      <a:pt x="7379" y="577"/>
                    </a:lnTo>
                    <a:cubicBezTo>
                      <a:pt x="7336" y="245"/>
                      <a:pt x="7047" y="0"/>
                      <a:pt x="67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34">
                <a:extLst>
                  <a:ext uri="{FF2B5EF4-FFF2-40B4-BE49-F238E27FC236}">
                    <a16:creationId xmlns:a16="http://schemas.microsoft.com/office/drawing/2014/main" id="{6662357A-6AB8-6C85-C1B0-864D99AB9022}"/>
                  </a:ext>
                </a:extLst>
              </p:cNvPr>
              <p:cNvSpPr/>
              <p:nvPr/>
            </p:nvSpPr>
            <p:spPr>
              <a:xfrm>
                <a:off x="4714775" y="2168250"/>
                <a:ext cx="344225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3769" h="6854" extrusionOk="0">
                    <a:moveTo>
                      <a:pt x="12141" y="1"/>
                    </a:moveTo>
                    <a:lnTo>
                      <a:pt x="52" y="2082"/>
                    </a:lnTo>
                    <a:lnTo>
                      <a:pt x="29" y="3592"/>
                    </a:lnTo>
                    <a:cubicBezTo>
                      <a:pt x="0" y="5391"/>
                      <a:pt x="1477" y="6853"/>
                      <a:pt x="3179" y="6853"/>
                    </a:cubicBezTo>
                    <a:cubicBezTo>
                      <a:pt x="3350" y="6853"/>
                      <a:pt x="3524" y="6839"/>
                      <a:pt x="3698" y="6808"/>
                    </a:cubicBezTo>
                    <a:lnTo>
                      <a:pt x="10740" y="5595"/>
                    </a:lnTo>
                    <a:cubicBezTo>
                      <a:pt x="12743" y="5251"/>
                      <a:pt x="13768" y="3021"/>
                      <a:pt x="12775" y="1166"/>
                    </a:cubicBezTo>
                    <a:lnTo>
                      <a:pt x="121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34">
                <a:extLst>
                  <a:ext uri="{FF2B5EF4-FFF2-40B4-BE49-F238E27FC236}">
                    <a16:creationId xmlns:a16="http://schemas.microsoft.com/office/drawing/2014/main" id="{24B85DD0-AF6A-FFFB-8DA0-AFE2810336BF}"/>
                  </a:ext>
                </a:extLst>
              </p:cNvPr>
              <p:cNvSpPr/>
              <p:nvPr/>
            </p:nvSpPr>
            <p:spPr>
              <a:xfrm>
                <a:off x="4733925" y="2171375"/>
                <a:ext cx="301400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2056" h="6002" extrusionOk="0">
                    <a:moveTo>
                      <a:pt x="10631" y="1"/>
                    </a:moveTo>
                    <a:lnTo>
                      <a:pt x="45" y="1824"/>
                    </a:lnTo>
                    <a:lnTo>
                      <a:pt x="21" y="3146"/>
                    </a:lnTo>
                    <a:cubicBezTo>
                      <a:pt x="0" y="4720"/>
                      <a:pt x="1294" y="6002"/>
                      <a:pt x="2789" y="6002"/>
                    </a:cubicBezTo>
                    <a:cubicBezTo>
                      <a:pt x="2937" y="6002"/>
                      <a:pt x="3087" y="5989"/>
                      <a:pt x="3237" y="5963"/>
                    </a:cubicBezTo>
                    <a:lnTo>
                      <a:pt x="9403" y="4907"/>
                    </a:lnTo>
                    <a:cubicBezTo>
                      <a:pt x="11164" y="4602"/>
                      <a:pt x="12056" y="2653"/>
                      <a:pt x="11187" y="1026"/>
                    </a:cubicBezTo>
                    <a:lnTo>
                      <a:pt x="1063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34">
                <a:extLst>
                  <a:ext uri="{FF2B5EF4-FFF2-40B4-BE49-F238E27FC236}">
                    <a16:creationId xmlns:a16="http://schemas.microsoft.com/office/drawing/2014/main" id="{E128A141-08C8-0678-5E95-7303C417624B}"/>
                  </a:ext>
                </a:extLst>
              </p:cNvPr>
              <p:cNvSpPr/>
              <p:nvPr/>
            </p:nvSpPr>
            <p:spPr>
              <a:xfrm>
                <a:off x="4763975" y="2173350"/>
                <a:ext cx="258625" cy="160425"/>
              </a:xfrm>
              <a:custGeom>
                <a:avLst/>
                <a:gdLst/>
                <a:ahLst/>
                <a:cxnLst/>
                <a:rect l="l" t="t" r="r" b="b"/>
                <a:pathLst>
                  <a:path w="10345" h="6417" extrusionOk="0">
                    <a:moveTo>
                      <a:pt x="8968" y="0"/>
                    </a:moveTo>
                    <a:lnTo>
                      <a:pt x="1" y="1549"/>
                    </a:lnTo>
                    <a:lnTo>
                      <a:pt x="56" y="3044"/>
                    </a:lnTo>
                    <a:cubicBezTo>
                      <a:pt x="129" y="4870"/>
                      <a:pt x="1375" y="6417"/>
                      <a:pt x="2692" y="6417"/>
                    </a:cubicBezTo>
                    <a:cubicBezTo>
                      <a:pt x="2786" y="6417"/>
                      <a:pt x="2880" y="6409"/>
                      <a:pt x="2974" y="6393"/>
                    </a:cubicBezTo>
                    <a:lnTo>
                      <a:pt x="8201" y="5493"/>
                    </a:lnTo>
                    <a:cubicBezTo>
                      <a:pt x="9688" y="5235"/>
                      <a:pt x="10345" y="3075"/>
                      <a:pt x="9500" y="1189"/>
                    </a:cubicBezTo>
                    <a:lnTo>
                      <a:pt x="89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34">
                <a:extLst>
                  <a:ext uri="{FF2B5EF4-FFF2-40B4-BE49-F238E27FC236}">
                    <a16:creationId xmlns:a16="http://schemas.microsoft.com/office/drawing/2014/main" id="{306D6733-E585-EDDA-270E-76294244C8FB}"/>
                  </a:ext>
                </a:extLst>
              </p:cNvPr>
              <p:cNvSpPr/>
              <p:nvPr/>
            </p:nvSpPr>
            <p:spPr>
              <a:xfrm>
                <a:off x="4629200" y="1716100"/>
                <a:ext cx="368375" cy="276075"/>
              </a:xfrm>
              <a:custGeom>
                <a:avLst/>
                <a:gdLst/>
                <a:ahLst/>
                <a:cxnLst/>
                <a:rect l="l" t="t" r="r" b="b"/>
                <a:pathLst>
                  <a:path w="14735" h="11043" extrusionOk="0">
                    <a:moveTo>
                      <a:pt x="6533" y="0"/>
                    </a:moveTo>
                    <a:cubicBezTo>
                      <a:pt x="6356" y="0"/>
                      <a:pt x="6175" y="19"/>
                      <a:pt x="5994" y="59"/>
                    </a:cubicBezTo>
                    <a:cubicBezTo>
                      <a:pt x="5102" y="255"/>
                      <a:pt x="4422" y="896"/>
                      <a:pt x="4148" y="1702"/>
                    </a:cubicBezTo>
                    <a:cubicBezTo>
                      <a:pt x="3844" y="1492"/>
                      <a:pt x="3479" y="1369"/>
                      <a:pt x="3099" y="1369"/>
                    </a:cubicBezTo>
                    <a:cubicBezTo>
                      <a:pt x="2970" y="1369"/>
                      <a:pt x="2839" y="1383"/>
                      <a:pt x="2708" y="1413"/>
                    </a:cubicBezTo>
                    <a:cubicBezTo>
                      <a:pt x="1714" y="1624"/>
                      <a:pt x="1089" y="2602"/>
                      <a:pt x="1308" y="3588"/>
                    </a:cubicBezTo>
                    <a:cubicBezTo>
                      <a:pt x="1323" y="3682"/>
                      <a:pt x="1355" y="3768"/>
                      <a:pt x="1386" y="3854"/>
                    </a:cubicBezTo>
                    <a:cubicBezTo>
                      <a:pt x="619" y="4050"/>
                      <a:pt x="134" y="4816"/>
                      <a:pt x="306" y="5599"/>
                    </a:cubicBezTo>
                    <a:cubicBezTo>
                      <a:pt x="361" y="5873"/>
                      <a:pt x="502" y="6107"/>
                      <a:pt x="682" y="6303"/>
                    </a:cubicBezTo>
                    <a:cubicBezTo>
                      <a:pt x="220" y="6757"/>
                      <a:pt x="1" y="7438"/>
                      <a:pt x="142" y="8118"/>
                    </a:cubicBezTo>
                    <a:cubicBezTo>
                      <a:pt x="345" y="9034"/>
                      <a:pt x="1151" y="9668"/>
                      <a:pt x="2051" y="9675"/>
                    </a:cubicBezTo>
                    <a:cubicBezTo>
                      <a:pt x="2249" y="10487"/>
                      <a:pt x="3059" y="11043"/>
                      <a:pt x="3994" y="11043"/>
                    </a:cubicBezTo>
                    <a:cubicBezTo>
                      <a:pt x="4132" y="11043"/>
                      <a:pt x="4272" y="11031"/>
                      <a:pt x="4414" y="11005"/>
                    </a:cubicBezTo>
                    <a:lnTo>
                      <a:pt x="11315" y="9793"/>
                    </a:lnTo>
                    <a:cubicBezTo>
                      <a:pt x="12293" y="9621"/>
                      <a:pt x="12966" y="8791"/>
                      <a:pt x="12817" y="7946"/>
                    </a:cubicBezTo>
                    <a:lnTo>
                      <a:pt x="12724" y="7391"/>
                    </a:lnTo>
                    <a:cubicBezTo>
                      <a:pt x="12810" y="7383"/>
                      <a:pt x="12903" y="7375"/>
                      <a:pt x="12990" y="7351"/>
                    </a:cubicBezTo>
                    <a:cubicBezTo>
                      <a:pt x="14054" y="7117"/>
                      <a:pt x="14734" y="6068"/>
                      <a:pt x="14500" y="5004"/>
                    </a:cubicBezTo>
                    <a:cubicBezTo>
                      <a:pt x="14343" y="4284"/>
                      <a:pt x="13819" y="3744"/>
                      <a:pt x="13162" y="3533"/>
                    </a:cubicBezTo>
                    <a:cubicBezTo>
                      <a:pt x="13216" y="3322"/>
                      <a:pt x="13224" y="3087"/>
                      <a:pt x="13177" y="2852"/>
                    </a:cubicBezTo>
                    <a:cubicBezTo>
                      <a:pt x="13029" y="2163"/>
                      <a:pt x="12419" y="1689"/>
                      <a:pt x="11741" y="1689"/>
                    </a:cubicBezTo>
                    <a:cubicBezTo>
                      <a:pt x="11634" y="1689"/>
                      <a:pt x="11525" y="1701"/>
                      <a:pt x="11417" y="1726"/>
                    </a:cubicBezTo>
                    <a:cubicBezTo>
                      <a:pt x="11354" y="1734"/>
                      <a:pt x="11299" y="1757"/>
                      <a:pt x="11237" y="1773"/>
                    </a:cubicBezTo>
                    <a:cubicBezTo>
                      <a:pt x="11237" y="1757"/>
                      <a:pt x="11229" y="1741"/>
                      <a:pt x="11229" y="1726"/>
                    </a:cubicBezTo>
                    <a:cubicBezTo>
                      <a:pt x="11039" y="862"/>
                      <a:pt x="10281" y="276"/>
                      <a:pt x="9434" y="276"/>
                    </a:cubicBezTo>
                    <a:cubicBezTo>
                      <a:pt x="9306" y="276"/>
                      <a:pt x="9176" y="290"/>
                      <a:pt x="9046" y="317"/>
                    </a:cubicBezTo>
                    <a:cubicBezTo>
                      <a:pt x="8757" y="388"/>
                      <a:pt x="8490" y="521"/>
                      <a:pt x="8271" y="701"/>
                    </a:cubicBezTo>
                    <a:cubicBezTo>
                      <a:pt x="7809" y="263"/>
                      <a:pt x="7191" y="0"/>
                      <a:pt x="653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34">
                <a:extLst>
                  <a:ext uri="{FF2B5EF4-FFF2-40B4-BE49-F238E27FC236}">
                    <a16:creationId xmlns:a16="http://schemas.microsoft.com/office/drawing/2014/main" id="{9E59E7D5-BB60-87A1-8AE2-6C6E9E240F86}"/>
                  </a:ext>
                </a:extLst>
              </p:cNvPr>
              <p:cNvSpPr/>
              <p:nvPr/>
            </p:nvSpPr>
            <p:spPr>
              <a:xfrm>
                <a:off x="4644850" y="1836700"/>
                <a:ext cx="336875" cy="227300"/>
              </a:xfrm>
              <a:custGeom>
                <a:avLst/>
                <a:gdLst/>
                <a:ahLst/>
                <a:cxnLst/>
                <a:rect l="l" t="t" r="r" b="b"/>
                <a:pathLst>
                  <a:path w="13475" h="9092" extrusionOk="0">
                    <a:moveTo>
                      <a:pt x="7747" y="0"/>
                    </a:moveTo>
                    <a:cubicBezTo>
                      <a:pt x="7802" y="830"/>
                      <a:pt x="7239" y="1596"/>
                      <a:pt x="6401" y="1776"/>
                    </a:cubicBezTo>
                    <a:cubicBezTo>
                      <a:pt x="6277" y="1803"/>
                      <a:pt x="6154" y="1816"/>
                      <a:pt x="6032" y="1816"/>
                    </a:cubicBezTo>
                    <a:cubicBezTo>
                      <a:pt x="5518" y="1816"/>
                      <a:pt x="5042" y="1585"/>
                      <a:pt x="4719" y="1205"/>
                    </a:cubicBezTo>
                    <a:cubicBezTo>
                      <a:pt x="4711" y="1878"/>
                      <a:pt x="4242" y="2481"/>
                      <a:pt x="3553" y="2629"/>
                    </a:cubicBezTo>
                    <a:cubicBezTo>
                      <a:pt x="3449" y="2652"/>
                      <a:pt x="3344" y="2663"/>
                      <a:pt x="3242" y="2663"/>
                    </a:cubicBezTo>
                    <a:cubicBezTo>
                      <a:pt x="2775" y="2663"/>
                      <a:pt x="2342" y="2439"/>
                      <a:pt x="2067" y="2074"/>
                    </a:cubicBezTo>
                    <a:lnTo>
                      <a:pt x="2067" y="2074"/>
                    </a:lnTo>
                    <a:cubicBezTo>
                      <a:pt x="2067" y="2230"/>
                      <a:pt x="2082" y="2387"/>
                      <a:pt x="2106" y="2543"/>
                    </a:cubicBezTo>
                    <a:lnTo>
                      <a:pt x="2113" y="2574"/>
                    </a:lnTo>
                    <a:lnTo>
                      <a:pt x="1347" y="2684"/>
                    </a:lnTo>
                    <a:cubicBezTo>
                      <a:pt x="549" y="2801"/>
                      <a:pt x="1" y="3537"/>
                      <a:pt x="110" y="4335"/>
                    </a:cubicBezTo>
                    <a:lnTo>
                      <a:pt x="134" y="4484"/>
                    </a:lnTo>
                    <a:cubicBezTo>
                      <a:pt x="241" y="5210"/>
                      <a:pt x="860" y="5736"/>
                      <a:pt x="1572" y="5736"/>
                    </a:cubicBezTo>
                    <a:cubicBezTo>
                      <a:pt x="1642" y="5736"/>
                      <a:pt x="1713" y="5730"/>
                      <a:pt x="1785" y="5720"/>
                    </a:cubicBezTo>
                    <a:lnTo>
                      <a:pt x="2559" y="5610"/>
                    </a:lnTo>
                    <a:cubicBezTo>
                      <a:pt x="3014" y="7641"/>
                      <a:pt x="4840" y="9092"/>
                      <a:pt x="6899" y="9092"/>
                    </a:cubicBezTo>
                    <a:cubicBezTo>
                      <a:pt x="7109" y="9092"/>
                      <a:pt x="7322" y="9076"/>
                      <a:pt x="7536" y="9045"/>
                    </a:cubicBezTo>
                    <a:lnTo>
                      <a:pt x="8005" y="8983"/>
                    </a:lnTo>
                    <a:cubicBezTo>
                      <a:pt x="10314" y="8646"/>
                      <a:pt x="11965" y="6573"/>
                      <a:pt x="11808" y="4280"/>
                    </a:cubicBezTo>
                    <a:lnTo>
                      <a:pt x="12129" y="4233"/>
                    </a:lnTo>
                    <a:cubicBezTo>
                      <a:pt x="12919" y="4116"/>
                      <a:pt x="13475" y="3380"/>
                      <a:pt x="13357" y="2582"/>
                    </a:cubicBezTo>
                    <a:lnTo>
                      <a:pt x="13342" y="2426"/>
                    </a:lnTo>
                    <a:cubicBezTo>
                      <a:pt x="13235" y="1706"/>
                      <a:pt x="12609" y="1182"/>
                      <a:pt x="11902" y="1182"/>
                    </a:cubicBezTo>
                    <a:cubicBezTo>
                      <a:pt x="11832" y="1182"/>
                      <a:pt x="11762" y="1187"/>
                      <a:pt x="11691" y="1197"/>
                    </a:cubicBezTo>
                    <a:lnTo>
                      <a:pt x="11487" y="1221"/>
                    </a:lnTo>
                    <a:cubicBezTo>
                      <a:pt x="11292" y="1385"/>
                      <a:pt x="11057" y="1502"/>
                      <a:pt x="10791" y="1565"/>
                    </a:cubicBezTo>
                    <a:cubicBezTo>
                      <a:pt x="10673" y="1590"/>
                      <a:pt x="10556" y="1602"/>
                      <a:pt x="10441" y="1602"/>
                    </a:cubicBezTo>
                    <a:cubicBezTo>
                      <a:pt x="9695" y="1602"/>
                      <a:pt x="9024" y="1097"/>
                      <a:pt x="8835" y="344"/>
                    </a:cubicBezTo>
                    <a:cubicBezTo>
                      <a:pt x="8760" y="359"/>
                      <a:pt x="8684" y="366"/>
                      <a:pt x="8610" y="366"/>
                    </a:cubicBezTo>
                    <a:cubicBezTo>
                      <a:pt x="8282" y="366"/>
                      <a:pt x="7970" y="230"/>
                      <a:pt x="7747" y="0"/>
                    </a:cubicBezTo>
                    <a:close/>
                  </a:path>
                </a:pathLst>
              </a:custGeom>
              <a:solidFill>
                <a:srgbClr val="FFC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34">
                <a:extLst>
                  <a:ext uri="{FF2B5EF4-FFF2-40B4-BE49-F238E27FC236}">
                    <a16:creationId xmlns:a16="http://schemas.microsoft.com/office/drawing/2014/main" id="{A38A79A5-07BD-F6A4-03B4-8C39FF6BC379}"/>
                  </a:ext>
                </a:extLst>
              </p:cNvPr>
              <p:cNvSpPr/>
              <p:nvPr/>
            </p:nvSpPr>
            <p:spPr>
              <a:xfrm>
                <a:off x="4704725" y="1917875"/>
                <a:ext cx="243150" cy="146125"/>
              </a:xfrm>
              <a:custGeom>
                <a:avLst/>
                <a:gdLst/>
                <a:ahLst/>
                <a:cxnLst/>
                <a:rect l="l" t="t" r="r" b="b"/>
                <a:pathLst>
                  <a:path w="9726" h="5845" extrusionOk="0">
                    <a:moveTo>
                      <a:pt x="9280" y="0"/>
                    </a:moveTo>
                    <a:lnTo>
                      <a:pt x="9289" y="66"/>
                    </a:lnTo>
                    <a:lnTo>
                      <a:pt x="9289" y="66"/>
                    </a:lnTo>
                    <a:cubicBezTo>
                      <a:pt x="9286" y="44"/>
                      <a:pt x="9283" y="22"/>
                      <a:pt x="9280" y="0"/>
                    </a:cubicBezTo>
                    <a:close/>
                    <a:moveTo>
                      <a:pt x="9289" y="66"/>
                    </a:moveTo>
                    <a:lnTo>
                      <a:pt x="9289" y="66"/>
                    </a:lnTo>
                    <a:cubicBezTo>
                      <a:pt x="9593" y="2459"/>
                      <a:pt x="7904" y="4683"/>
                      <a:pt x="5509" y="5031"/>
                    </a:cubicBezTo>
                    <a:lnTo>
                      <a:pt x="5039" y="5102"/>
                    </a:lnTo>
                    <a:cubicBezTo>
                      <a:pt x="4829" y="5132"/>
                      <a:pt x="4619" y="5146"/>
                      <a:pt x="4412" y="5146"/>
                    </a:cubicBezTo>
                    <a:cubicBezTo>
                      <a:pt x="2241" y="5146"/>
                      <a:pt x="322" y="3545"/>
                      <a:pt x="0" y="1331"/>
                    </a:cubicBezTo>
                    <a:lnTo>
                      <a:pt x="0" y="1331"/>
                    </a:lnTo>
                    <a:lnTo>
                      <a:pt x="102" y="2035"/>
                    </a:lnTo>
                    <a:cubicBezTo>
                      <a:pt x="423" y="4239"/>
                      <a:pt x="2330" y="5844"/>
                      <a:pt x="4503" y="5844"/>
                    </a:cubicBezTo>
                    <a:cubicBezTo>
                      <a:pt x="4713" y="5844"/>
                      <a:pt x="4926" y="5829"/>
                      <a:pt x="5141" y="5798"/>
                    </a:cubicBezTo>
                    <a:lnTo>
                      <a:pt x="5610" y="5736"/>
                    </a:lnTo>
                    <a:cubicBezTo>
                      <a:pt x="8028" y="5384"/>
                      <a:pt x="9726" y="3114"/>
                      <a:pt x="9374" y="697"/>
                    </a:cubicBezTo>
                    <a:lnTo>
                      <a:pt x="9289" y="6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34">
                <a:extLst>
                  <a:ext uri="{FF2B5EF4-FFF2-40B4-BE49-F238E27FC236}">
                    <a16:creationId xmlns:a16="http://schemas.microsoft.com/office/drawing/2014/main" id="{E208D1F8-E43A-4AC7-A148-2255218AA8C5}"/>
                  </a:ext>
                </a:extLst>
              </p:cNvPr>
              <p:cNvSpPr/>
              <p:nvPr/>
            </p:nvSpPr>
            <p:spPr>
              <a:xfrm>
                <a:off x="4745425" y="1894675"/>
                <a:ext cx="39525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1062" extrusionOk="0">
                    <a:moveTo>
                      <a:pt x="1129" y="1"/>
                    </a:moveTo>
                    <a:cubicBezTo>
                      <a:pt x="963" y="1"/>
                      <a:pt x="759" y="45"/>
                      <a:pt x="555" y="162"/>
                    </a:cubicBezTo>
                    <a:cubicBezTo>
                      <a:pt x="219" y="349"/>
                      <a:pt x="47" y="623"/>
                      <a:pt x="23" y="803"/>
                    </a:cubicBezTo>
                    <a:cubicBezTo>
                      <a:pt x="1" y="982"/>
                      <a:pt x="85" y="1062"/>
                      <a:pt x="188" y="1062"/>
                    </a:cubicBezTo>
                    <a:cubicBezTo>
                      <a:pt x="193" y="1062"/>
                      <a:pt x="198" y="1062"/>
                      <a:pt x="203" y="1061"/>
                    </a:cubicBezTo>
                    <a:cubicBezTo>
                      <a:pt x="320" y="1046"/>
                      <a:pt x="430" y="967"/>
                      <a:pt x="540" y="897"/>
                    </a:cubicBezTo>
                    <a:cubicBezTo>
                      <a:pt x="649" y="827"/>
                      <a:pt x="766" y="764"/>
                      <a:pt x="868" y="701"/>
                    </a:cubicBezTo>
                    <a:cubicBezTo>
                      <a:pt x="970" y="647"/>
                      <a:pt x="1087" y="584"/>
                      <a:pt x="1205" y="529"/>
                    </a:cubicBezTo>
                    <a:cubicBezTo>
                      <a:pt x="1322" y="467"/>
                      <a:pt x="1447" y="412"/>
                      <a:pt x="1518" y="326"/>
                    </a:cubicBezTo>
                    <a:cubicBezTo>
                      <a:pt x="1580" y="240"/>
                      <a:pt x="1557" y="115"/>
                      <a:pt x="1385" y="44"/>
                    </a:cubicBezTo>
                    <a:cubicBezTo>
                      <a:pt x="1319" y="17"/>
                      <a:pt x="1231" y="1"/>
                      <a:pt x="11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34">
                <a:extLst>
                  <a:ext uri="{FF2B5EF4-FFF2-40B4-BE49-F238E27FC236}">
                    <a16:creationId xmlns:a16="http://schemas.microsoft.com/office/drawing/2014/main" id="{C1521B9C-270E-421A-477C-E455CA21EA07}"/>
                  </a:ext>
                </a:extLst>
              </p:cNvPr>
              <p:cNvSpPr/>
              <p:nvPr/>
            </p:nvSpPr>
            <p:spPr>
              <a:xfrm>
                <a:off x="4850050" y="1876925"/>
                <a:ext cx="42475" cy="1710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684" extrusionOk="0">
                    <a:moveTo>
                      <a:pt x="746" y="1"/>
                    </a:moveTo>
                    <a:cubicBezTo>
                      <a:pt x="459" y="1"/>
                      <a:pt x="233" y="106"/>
                      <a:pt x="126" y="206"/>
                    </a:cubicBezTo>
                    <a:cubicBezTo>
                      <a:pt x="1" y="339"/>
                      <a:pt x="24" y="457"/>
                      <a:pt x="118" y="504"/>
                    </a:cubicBezTo>
                    <a:cubicBezTo>
                      <a:pt x="204" y="559"/>
                      <a:pt x="337" y="566"/>
                      <a:pt x="462" y="574"/>
                    </a:cubicBezTo>
                    <a:cubicBezTo>
                      <a:pt x="588" y="582"/>
                      <a:pt x="721" y="590"/>
                      <a:pt x="830" y="606"/>
                    </a:cubicBezTo>
                    <a:cubicBezTo>
                      <a:pt x="940" y="613"/>
                      <a:pt x="1065" y="637"/>
                      <a:pt x="1190" y="652"/>
                    </a:cubicBezTo>
                    <a:cubicBezTo>
                      <a:pt x="1272" y="668"/>
                      <a:pt x="1354" y="683"/>
                      <a:pt x="1429" y="683"/>
                    </a:cubicBezTo>
                    <a:cubicBezTo>
                      <a:pt x="1469" y="683"/>
                      <a:pt x="1507" y="679"/>
                      <a:pt x="1542" y="668"/>
                    </a:cubicBezTo>
                    <a:cubicBezTo>
                      <a:pt x="1644" y="645"/>
                      <a:pt x="1699" y="535"/>
                      <a:pt x="1605" y="379"/>
                    </a:cubicBezTo>
                    <a:cubicBezTo>
                      <a:pt x="1519" y="230"/>
                      <a:pt x="1268" y="50"/>
                      <a:pt x="901" y="11"/>
                    </a:cubicBezTo>
                    <a:cubicBezTo>
                      <a:pt x="847" y="4"/>
                      <a:pt x="796" y="1"/>
                      <a:pt x="7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34">
                <a:extLst>
                  <a:ext uri="{FF2B5EF4-FFF2-40B4-BE49-F238E27FC236}">
                    <a16:creationId xmlns:a16="http://schemas.microsoft.com/office/drawing/2014/main" id="{FA764AE9-3ACA-D582-6954-7813F28BFBD9}"/>
                  </a:ext>
                </a:extLst>
              </p:cNvPr>
              <p:cNvSpPr/>
              <p:nvPr/>
            </p:nvSpPr>
            <p:spPr>
              <a:xfrm>
                <a:off x="4767500" y="1938925"/>
                <a:ext cx="2565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466" extrusionOk="0">
                    <a:moveTo>
                      <a:pt x="617" y="0"/>
                    </a:moveTo>
                    <a:cubicBezTo>
                      <a:pt x="453" y="0"/>
                      <a:pt x="255" y="62"/>
                      <a:pt x="56" y="254"/>
                    </a:cubicBezTo>
                    <a:cubicBezTo>
                      <a:pt x="9" y="301"/>
                      <a:pt x="1" y="379"/>
                      <a:pt x="48" y="426"/>
                    </a:cubicBezTo>
                    <a:cubicBezTo>
                      <a:pt x="71" y="449"/>
                      <a:pt x="110" y="465"/>
                      <a:pt x="142" y="465"/>
                    </a:cubicBezTo>
                    <a:cubicBezTo>
                      <a:pt x="173" y="465"/>
                      <a:pt x="196" y="457"/>
                      <a:pt x="220" y="434"/>
                    </a:cubicBezTo>
                    <a:cubicBezTo>
                      <a:pt x="378" y="287"/>
                      <a:pt x="515" y="247"/>
                      <a:pt x="618" y="247"/>
                    </a:cubicBezTo>
                    <a:cubicBezTo>
                      <a:pt x="728" y="247"/>
                      <a:pt x="798" y="293"/>
                      <a:pt x="815" y="301"/>
                    </a:cubicBezTo>
                    <a:cubicBezTo>
                      <a:pt x="837" y="320"/>
                      <a:pt x="863" y="328"/>
                      <a:pt x="889" y="328"/>
                    </a:cubicBezTo>
                    <a:cubicBezTo>
                      <a:pt x="926" y="328"/>
                      <a:pt x="963" y="310"/>
                      <a:pt x="987" y="277"/>
                    </a:cubicBezTo>
                    <a:cubicBezTo>
                      <a:pt x="1026" y="222"/>
                      <a:pt x="1018" y="152"/>
                      <a:pt x="963" y="105"/>
                    </a:cubicBezTo>
                    <a:cubicBezTo>
                      <a:pt x="892" y="53"/>
                      <a:pt x="769" y="0"/>
                      <a:pt x="617" y="0"/>
                    </a:cubicBezTo>
                    <a:close/>
                  </a:path>
                </a:pathLst>
              </a:custGeom>
              <a:solidFill>
                <a:srgbClr val="3015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34">
                <a:extLst>
                  <a:ext uri="{FF2B5EF4-FFF2-40B4-BE49-F238E27FC236}">
                    <a16:creationId xmlns:a16="http://schemas.microsoft.com/office/drawing/2014/main" id="{E6BE83EC-4AAD-E131-2D65-2252DD42784E}"/>
                  </a:ext>
                </a:extLst>
              </p:cNvPr>
              <p:cNvSpPr/>
              <p:nvPr/>
            </p:nvSpPr>
            <p:spPr>
              <a:xfrm>
                <a:off x="4861000" y="1921100"/>
                <a:ext cx="25650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459" extrusionOk="0">
                    <a:moveTo>
                      <a:pt x="614" y="0"/>
                    </a:moveTo>
                    <a:cubicBezTo>
                      <a:pt x="450" y="0"/>
                      <a:pt x="254" y="61"/>
                      <a:pt x="56" y="247"/>
                    </a:cubicBezTo>
                    <a:cubicBezTo>
                      <a:pt x="1" y="294"/>
                      <a:pt x="1" y="372"/>
                      <a:pt x="48" y="427"/>
                    </a:cubicBezTo>
                    <a:cubicBezTo>
                      <a:pt x="71" y="450"/>
                      <a:pt x="103" y="458"/>
                      <a:pt x="134" y="458"/>
                    </a:cubicBezTo>
                    <a:cubicBezTo>
                      <a:pt x="165" y="458"/>
                      <a:pt x="197" y="450"/>
                      <a:pt x="220" y="427"/>
                    </a:cubicBezTo>
                    <a:cubicBezTo>
                      <a:pt x="373" y="281"/>
                      <a:pt x="508" y="241"/>
                      <a:pt x="611" y="241"/>
                    </a:cubicBezTo>
                    <a:cubicBezTo>
                      <a:pt x="724" y="241"/>
                      <a:pt x="798" y="289"/>
                      <a:pt x="815" y="302"/>
                    </a:cubicBezTo>
                    <a:cubicBezTo>
                      <a:pt x="838" y="318"/>
                      <a:pt x="863" y="326"/>
                      <a:pt x="888" y="326"/>
                    </a:cubicBezTo>
                    <a:cubicBezTo>
                      <a:pt x="924" y="326"/>
                      <a:pt x="959" y="310"/>
                      <a:pt x="987" y="278"/>
                    </a:cubicBezTo>
                    <a:cubicBezTo>
                      <a:pt x="1026" y="223"/>
                      <a:pt x="1010" y="145"/>
                      <a:pt x="963" y="106"/>
                    </a:cubicBezTo>
                    <a:cubicBezTo>
                      <a:pt x="892" y="53"/>
                      <a:pt x="767" y="0"/>
                      <a:pt x="614" y="0"/>
                    </a:cubicBezTo>
                    <a:close/>
                  </a:path>
                </a:pathLst>
              </a:custGeom>
              <a:solidFill>
                <a:srgbClr val="3015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34">
                <a:extLst>
                  <a:ext uri="{FF2B5EF4-FFF2-40B4-BE49-F238E27FC236}">
                    <a16:creationId xmlns:a16="http://schemas.microsoft.com/office/drawing/2014/main" id="{4BD69761-AD75-6B25-B4A1-A0A36C27F30A}"/>
                  </a:ext>
                </a:extLst>
              </p:cNvPr>
              <p:cNvSpPr/>
              <p:nvPr/>
            </p:nvSpPr>
            <p:spPr>
              <a:xfrm>
                <a:off x="4785925" y="1960125"/>
                <a:ext cx="76200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3048" h="1675" extrusionOk="0">
                    <a:moveTo>
                      <a:pt x="633" y="0"/>
                    </a:moveTo>
                    <a:cubicBezTo>
                      <a:pt x="1" y="0"/>
                      <a:pt x="288" y="1675"/>
                      <a:pt x="1385" y="1675"/>
                    </a:cubicBezTo>
                    <a:cubicBezTo>
                      <a:pt x="1428" y="1675"/>
                      <a:pt x="1472" y="1672"/>
                      <a:pt x="1517" y="1667"/>
                    </a:cubicBezTo>
                    <a:cubicBezTo>
                      <a:pt x="2695" y="1536"/>
                      <a:pt x="3047" y="164"/>
                      <a:pt x="2299" y="164"/>
                    </a:cubicBezTo>
                    <a:cubicBezTo>
                      <a:pt x="2286" y="164"/>
                      <a:pt x="2274" y="164"/>
                      <a:pt x="2261" y="165"/>
                    </a:cubicBezTo>
                    <a:cubicBezTo>
                      <a:pt x="2173" y="171"/>
                      <a:pt x="2084" y="174"/>
                      <a:pt x="1997" y="174"/>
                    </a:cubicBezTo>
                    <a:cubicBezTo>
                      <a:pt x="1295" y="174"/>
                      <a:pt x="633" y="0"/>
                      <a:pt x="63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34">
                <a:extLst>
                  <a:ext uri="{FF2B5EF4-FFF2-40B4-BE49-F238E27FC236}">
                    <a16:creationId xmlns:a16="http://schemas.microsoft.com/office/drawing/2014/main" id="{DEFF29E5-74DF-A322-0CC7-DFF46D98C193}"/>
                  </a:ext>
                </a:extLst>
              </p:cNvPr>
              <p:cNvSpPr/>
              <p:nvPr/>
            </p:nvSpPr>
            <p:spPr>
              <a:xfrm>
                <a:off x="4805850" y="1975150"/>
                <a:ext cx="160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643" h="722" extrusionOk="0">
                    <a:moveTo>
                      <a:pt x="80" y="1"/>
                    </a:moveTo>
                    <a:cubicBezTo>
                      <a:pt x="40" y="1"/>
                      <a:pt x="8" y="30"/>
                      <a:pt x="8" y="72"/>
                    </a:cubicBezTo>
                    <a:cubicBezTo>
                      <a:pt x="0" y="119"/>
                      <a:pt x="32" y="158"/>
                      <a:pt x="79" y="166"/>
                    </a:cubicBezTo>
                    <a:cubicBezTo>
                      <a:pt x="196" y="174"/>
                      <a:pt x="298" y="229"/>
                      <a:pt x="368" y="323"/>
                    </a:cubicBezTo>
                    <a:cubicBezTo>
                      <a:pt x="439" y="409"/>
                      <a:pt x="470" y="518"/>
                      <a:pt x="462" y="636"/>
                    </a:cubicBezTo>
                    <a:cubicBezTo>
                      <a:pt x="454" y="675"/>
                      <a:pt x="486" y="722"/>
                      <a:pt x="532" y="722"/>
                    </a:cubicBezTo>
                    <a:lnTo>
                      <a:pt x="540" y="722"/>
                    </a:lnTo>
                    <a:cubicBezTo>
                      <a:pt x="579" y="722"/>
                      <a:pt x="619" y="690"/>
                      <a:pt x="626" y="651"/>
                    </a:cubicBezTo>
                    <a:cubicBezTo>
                      <a:pt x="642" y="495"/>
                      <a:pt x="595" y="338"/>
                      <a:pt x="493" y="213"/>
                    </a:cubicBezTo>
                    <a:cubicBezTo>
                      <a:pt x="392" y="96"/>
                      <a:pt x="251" y="18"/>
                      <a:pt x="94" y="2"/>
                    </a:cubicBezTo>
                    <a:cubicBezTo>
                      <a:pt x="89" y="1"/>
                      <a:pt x="85" y="1"/>
                      <a:pt x="80" y="1"/>
                    </a:cubicBezTo>
                    <a:close/>
                  </a:path>
                </a:pathLst>
              </a:custGeom>
              <a:solidFill>
                <a:srgbClr val="FFC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34">
                <a:extLst>
                  <a:ext uri="{FF2B5EF4-FFF2-40B4-BE49-F238E27FC236}">
                    <a16:creationId xmlns:a16="http://schemas.microsoft.com/office/drawing/2014/main" id="{12EF20EC-78AD-8466-7841-3F9C9537FA83}"/>
                  </a:ext>
                </a:extLst>
              </p:cNvPr>
              <p:cNvSpPr/>
              <p:nvPr/>
            </p:nvSpPr>
            <p:spPr>
              <a:xfrm>
                <a:off x="4821100" y="2006875"/>
                <a:ext cx="24675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392" extrusionOk="0">
                    <a:moveTo>
                      <a:pt x="512" y="0"/>
                    </a:moveTo>
                    <a:cubicBezTo>
                      <a:pt x="371" y="0"/>
                      <a:pt x="209" y="41"/>
                      <a:pt x="56" y="173"/>
                    </a:cubicBezTo>
                    <a:cubicBezTo>
                      <a:pt x="1" y="220"/>
                      <a:pt x="1" y="298"/>
                      <a:pt x="40" y="353"/>
                    </a:cubicBezTo>
                    <a:cubicBezTo>
                      <a:pt x="63" y="376"/>
                      <a:pt x="102" y="392"/>
                      <a:pt x="134" y="392"/>
                    </a:cubicBezTo>
                    <a:cubicBezTo>
                      <a:pt x="165" y="392"/>
                      <a:pt x="196" y="384"/>
                      <a:pt x="212" y="360"/>
                    </a:cubicBezTo>
                    <a:cubicBezTo>
                      <a:pt x="314" y="274"/>
                      <a:pt x="423" y="247"/>
                      <a:pt x="517" y="247"/>
                    </a:cubicBezTo>
                    <a:cubicBezTo>
                      <a:pt x="662" y="247"/>
                      <a:pt x="774" y="309"/>
                      <a:pt x="783" y="313"/>
                    </a:cubicBezTo>
                    <a:cubicBezTo>
                      <a:pt x="805" y="324"/>
                      <a:pt x="827" y="329"/>
                      <a:pt x="849" y="329"/>
                    </a:cubicBezTo>
                    <a:cubicBezTo>
                      <a:pt x="890" y="329"/>
                      <a:pt x="930" y="310"/>
                      <a:pt x="955" y="274"/>
                    </a:cubicBezTo>
                    <a:cubicBezTo>
                      <a:pt x="987" y="212"/>
                      <a:pt x="963" y="133"/>
                      <a:pt x="908" y="102"/>
                    </a:cubicBezTo>
                    <a:cubicBezTo>
                      <a:pt x="899" y="97"/>
                      <a:pt x="730" y="0"/>
                      <a:pt x="51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34">
                <a:extLst>
                  <a:ext uri="{FF2B5EF4-FFF2-40B4-BE49-F238E27FC236}">
                    <a16:creationId xmlns:a16="http://schemas.microsoft.com/office/drawing/2014/main" id="{0547A64B-E9F9-AD6D-0842-41DDDA7B854C}"/>
                  </a:ext>
                </a:extLst>
              </p:cNvPr>
              <p:cNvSpPr/>
              <p:nvPr/>
            </p:nvSpPr>
            <p:spPr>
              <a:xfrm>
                <a:off x="4819925" y="1899875"/>
                <a:ext cx="2527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2121" extrusionOk="0">
                    <a:moveTo>
                      <a:pt x="118" y="0"/>
                    </a:moveTo>
                    <a:cubicBezTo>
                      <a:pt x="56" y="8"/>
                      <a:pt x="1" y="63"/>
                      <a:pt x="1" y="126"/>
                    </a:cubicBezTo>
                    <a:lnTo>
                      <a:pt x="40" y="932"/>
                    </a:lnTo>
                    <a:cubicBezTo>
                      <a:pt x="40" y="1018"/>
                      <a:pt x="79" y="1104"/>
                      <a:pt x="149" y="1159"/>
                    </a:cubicBezTo>
                    <a:cubicBezTo>
                      <a:pt x="211" y="1206"/>
                      <a:pt x="285" y="1230"/>
                      <a:pt x="365" y="1230"/>
                    </a:cubicBezTo>
                    <a:cubicBezTo>
                      <a:pt x="376" y="1230"/>
                      <a:pt x="388" y="1230"/>
                      <a:pt x="400" y="1229"/>
                    </a:cubicBezTo>
                    <a:lnTo>
                      <a:pt x="564" y="1205"/>
                    </a:lnTo>
                    <a:cubicBezTo>
                      <a:pt x="572" y="1204"/>
                      <a:pt x="580" y="1203"/>
                      <a:pt x="588" y="1203"/>
                    </a:cubicBezTo>
                    <a:cubicBezTo>
                      <a:pt x="627" y="1203"/>
                      <a:pt x="665" y="1219"/>
                      <a:pt x="697" y="1245"/>
                    </a:cubicBezTo>
                    <a:cubicBezTo>
                      <a:pt x="736" y="1276"/>
                      <a:pt x="760" y="1323"/>
                      <a:pt x="760" y="1370"/>
                    </a:cubicBezTo>
                    <a:lnTo>
                      <a:pt x="760" y="1378"/>
                    </a:lnTo>
                    <a:cubicBezTo>
                      <a:pt x="760" y="1644"/>
                      <a:pt x="564" y="1863"/>
                      <a:pt x="306" y="1878"/>
                    </a:cubicBezTo>
                    <a:cubicBezTo>
                      <a:pt x="236" y="1886"/>
                      <a:pt x="189" y="1941"/>
                      <a:pt x="189" y="2011"/>
                    </a:cubicBezTo>
                    <a:cubicBezTo>
                      <a:pt x="196" y="2074"/>
                      <a:pt x="251" y="2121"/>
                      <a:pt x="314" y="2121"/>
                    </a:cubicBezTo>
                    <a:lnTo>
                      <a:pt x="322" y="2121"/>
                    </a:lnTo>
                    <a:cubicBezTo>
                      <a:pt x="713" y="2097"/>
                      <a:pt x="1010" y="1769"/>
                      <a:pt x="1002" y="1378"/>
                    </a:cubicBezTo>
                    <a:lnTo>
                      <a:pt x="1002" y="1362"/>
                    </a:lnTo>
                    <a:cubicBezTo>
                      <a:pt x="1002" y="1245"/>
                      <a:pt x="948" y="1135"/>
                      <a:pt x="861" y="1057"/>
                    </a:cubicBezTo>
                    <a:cubicBezTo>
                      <a:pt x="786" y="994"/>
                      <a:pt x="695" y="956"/>
                      <a:pt x="601" y="956"/>
                    </a:cubicBezTo>
                    <a:cubicBezTo>
                      <a:pt x="579" y="956"/>
                      <a:pt x="556" y="958"/>
                      <a:pt x="533" y="963"/>
                    </a:cubicBezTo>
                    <a:lnTo>
                      <a:pt x="361" y="986"/>
                    </a:lnTo>
                    <a:cubicBezTo>
                      <a:pt x="337" y="986"/>
                      <a:pt x="314" y="979"/>
                      <a:pt x="306" y="971"/>
                    </a:cubicBezTo>
                    <a:cubicBezTo>
                      <a:pt x="298" y="963"/>
                      <a:pt x="282" y="947"/>
                      <a:pt x="282" y="916"/>
                    </a:cubicBezTo>
                    <a:lnTo>
                      <a:pt x="251" y="118"/>
                    </a:lnTo>
                    <a:cubicBezTo>
                      <a:pt x="243" y="47"/>
                      <a:pt x="189" y="0"/>
                      <a:pt x="1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34">
                <a:extLst>
                  <a:ext uri="{FF2B5EF4-FFF2-40B4-BE49-F238E27FC236}">
                    <a16:creationId xmlns:a16="http://schemas.microsoft.com/office/drawing/2014/main" id="{85A478D4-6AA7-898A-8791-2053E3E717E2}"/>
                  </a:ext>
                </a:extLst>
              </p:cNvPr>
              <p:cNvSpPr/>
              <p:nvPr/>
            </p:nvSpPr>
            <p:spPr>
              <a:xfrm>
                <a:off x="4670475" y="1933750"/>
                <a:ext cx="18825" cy="2482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993" extrusionOk="0">
                    <a:moveTo>
                      <a:pt x="142" y="1"/>
                    </a:moveTo>
                    <a:cubicBezTo>
                      <a:pt x="98" y="1"/>
                      <a:pt x="54" y="24"/>
                      <a:pt x="32" y="62"/>
                    </a:cubicBezTo>
                    <a:cubicBezTo>
                      <a:pt x="1" y="124"/>
                      <a:pt x="17" y="195"/>
                      <a:pt x="79" y="234"/>
                    </a:cubicBezTo>
                    <a:lnTo>
                      <a:pt x="455" y="437"/>
                    </a:lnTo>
                    <a:lnTo>
                      <a:pt x="236" y="805"/>
                    </a:lnTo>
                    <a:cubicBezTo>
                      <a:pt x="197" y="860"/>
                      <a:pt x="212" y="938"/>
                      <a:pt x="275" y="969"/>
                    </a:cubicBezTo>
                    <a:cubicBezTo>
                      <a:pt x="290" y="985"/>
                      <a:pt x="314" y="993"/>
                      <a:pt x="337" y="993"/>
                    </a:cubicBezTo>
                    <a:cubicBezTo>
                      <a:pt x="376" y="993"/>
                      <a:pt x="423" y="969"/>
                      <a:pt x="439" y="930"/>
                    </a:cubicBezTo>
                    <a:lnTo>
                      <a:pt x="729" y="453"/>
                    </a:lnTo>
                    <a:cubicBezTo>
                      <a:pt x="744" y="429"/>
                      <a:pt x="752" y="390"/>
                      <a:pt x="744" y="359"/>
                    </a:cubicBezTo>
                    <a:cubicBezTo>
                      <a:pt x="736" y="328"/>
                      <a:pt x="713" y="304"/>
                      <a:pt x="682" y="281"/>
                    </a:cubicBezTo>
                    <a:lnTo>
                      <a:pt x="197" y="15"/>
                    </a:lnTo>
                    <a:cubicBezTo>
                      <a:pt x="180" y="5"/>
                      <a:pt x="161" y="1"/>
                      <a:pt x="1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34">
                <a:extLst>
                  <a:ext uri="{FF2B5EF4-FFF2-40B4-BE49-F238E27FC236}">
                    <a16:creationId xmlns:a16="http://schemas.microsoft.com/office/drawing/2014/main" id="{ABC46CEA-A988-27B5-0BD5-C6EF37B92936}"/>
                  </a:ext>
                </a:extLst>
              </p:cNvPr>
              <p:cNvSpPr/>
              <p:nvPr/>
            </p:nvSpPr>
            <p:spPr>
              <a:xfrm>
                <a:off x="4937500" y="1888175"/>
                <a:ext cx="18600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744" h="1001" extrusionOk="0">
                    <a:moveTo>
                      <a:pt x="432" y="1"/>
                    </a:moveTo>
                    <a:cubicBezTo>
                      <a:pt x="393" y="1"/>
                      <a:pt x="353" y="20"/>
                      <a:pt x="329" y="54"/>
                    </a:cubicBezTo>
                    <a:lnTo>
                      <a:pt x="24" y="515"/>
                    </a:lnTo>
                    <a:cubicBezTo>
                      <a:pt x="8" y="547"/>
                      <a:pt x="0" y="578"/>
                      <a:pt x="8" y="609"/>
                    </a:cubicBezTo>
                    <a:cubicBezTo>
                      <a:pt x="16" y="648"/>
                      <a:pt x="39" y="672"/>
                      <a:pt x="63" y="688"/>
                    </a:cubicBezTo>
                    <a:lnTo>
                      <a:pt x="540" y="977"/>
                    </a:lnTo>
                    <a:cubicBezTo>
                      <a:pt x="556" y="993"/>
                      <a:pt x="579" y="1001"/>
                      <a:pt x="603" y="1001"/>
                    </a:cubicBezTo>
                    <a:cubicBezTo>
                      <a:pt x="642" y="1001"/>
                      <a:pt x="681" y="977"/>
                      <a:pt x="705" y="938"/>
                    </a:cubicBezTo>
                    <a:cubicBezTo>
                      <a:pt x="744" y="883"/>
                      <a:pt x="720" y="805"/>
                      <a:pt x="665" y="766"/>
                    </a:cubicBezTo>
                    <a:lnTo>
                      <a:pt x="298" y="547"/>
                    </a:lnTo>
                    <a:lnTo>
                      <a:pt x="540" y="195"/>
                    </a:lnTo>
                    <a:cubicBezTo>
                      <a:pt x="571" y="132"/>
                      <a:pt x="556" y="62"/>
                      <a:pt x="501" y="22"/>
                    </a:cubicBezTo>
                    <a:cubicBezTo>
                      <a:pt x="480" y="8"/>
                      <a:pt x="456" y="1"/>
                      <a:pt x="4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34">
                <a:extLst>
                  <a:ext uri="{FF2B5EF4-FFF2-40B4-BE49-F238E27FC236}">
                    <a16:creationId xmlns:a16="http://schemas.microsoft.com/office/drawing/2014/main" id="{22D92775-AA4A-3AD7-ACCD-0B5ED030BA2D}"/>
                  </a:ext>
                </a:extLst>
              </p:cNvPr>
              <p:cNvSpPr/>
              <p:nvPr/>
            </p:nvSpPr>
            <p:spPr>
              <a:xfrm>
                <a:off x="4880175" y="2129375"/>
                <a:ext cx="529950" cy="243625"/>
              </a:xfrm>
              <a:custGeom>
                <a:avLst/>
                <a:gdLst/>
                <a:ahLst/>
                <a:cxnLst/>
                <a:rect l="l" t="t" r="r" b="b"/>
                <a:pathLst>
                  <a:path w="21198" h="9745" extrusionOk="0">
                    <a:moveTo>
                      <a:pt x="5255" y="0"/>
                    </a:moveTo>
                    <a:cubicBezTo>
                      <a:pt x="5083" y="0"/>
                      <a:pt x="4930" y="48"/>
                      <a:pt x="4805" y="155"/>
                    </a:cubicBezTo>
                    <a:cubicBezTo>
                      <a:pt x="4390" y="507"/>
                      <a:pt x="5063" y="1524"/>
                      <a:pt x="5728" y="2338"/>
                    </a:cubicBezTo>
                    <a:cubicBezTo>
                      <a:pt x="5618" y="2340"/>
                      <a:pt x="5509" y="2341"/>
                      <a:pt x="5399" y="2341"/>
                    </a:cubicBezTo>
                    <a:cubicBezTo>
                      <a:pt x="4517" y="2341"/>
                      <a:pt x="3641" y="2278"/>
                      <a:pt x="2771" y="2049"/>
                    </a:cubicBezTo>
                    <a:lnTo>
                      <a:pt x="1714" y="1767"/>
                    </a:lnTo>
                    <a:cubicBezTo>
                      <a:pt x="1656" y="1752"/>
                      <a:pt x="1597" y="1745"/>
                      <a:pt x="1538" y="1745"/>
                    </a:cubicBezTo>
                    <a:cubicBezTo>
                      <a:pt x="1224" y="1745"/>
                      <a:pt x="933" y="1951"/>
                      <a:pt x="854" y="2268"/>
                    </a:cubicBezTo>
                    <a:lnTo>
                      <a:pt x="838" y="2330"/>
                    </a:lnTo>
                    <a:cubicBezTo>
                      <a:pt x="752" y="2643"/>
                      <a:pt x="893" y="2964"/>
                      <a:pt x="1159" y="3113"/>
                    </a:cubicBezTo>
                    <a:cubicBezTo>
                      <a:pt x="1135" y="3120"/>
                      <a:pt x="1112" y="3120"/>
                      <a:pt x="1088" y="3128"/>
                    </a:cubicBezTo>
                    <a:lnTo>
                      <a:pt x="971" y="3097"/>
                    </a:lnTo>
                    <a:cubicBezTo>
                      <a:pt x="910" y="3081"/>
                      <a:pt x="849" y="3073"/>
                      <a:pt x="789" y="3073"/>
                    </a:cubicBezTo>
                    <a:cubicBezTo>
                      <a:pt x="479" y="3073"/>
                      <a:pt x="196" y="3283"/>
                      <a:pt x="110" y="3598"/>
                    </a:cubicBezTo>
                    <a:lnTo>
                      <a:pt x="95" y="3660"/>
                    </a:lnTo>
                    <a:cubicBezTo>
                      <a:pt x="1" y="4036"/>
                      <a:pt x="220" y="4419"/>
                      <a:pt x="595" y="4521"/>
                    </a:cubicBezTo>
                    <a:lnTo>
                      <a:pt x="611" y="4521"/>
                    </a:lnTo>
                    <a:cubicBezTo>
                      <a:pt x="478" y="4607"/>
                      <a:pt x="376" y="4740"/>
                      <a:pt x="329" y="4904"/>
                    </a:cubicBezTo>
                    <a:lnTo>
                      <a:pt x="306" y="4967"/>
                    </a:lnTo>
                    <a:cubicBezTo>
                      <a:pt x="204" y="5335"/>
                      <a:pt x="415" y="5734"/>
                      <a:pt x="783" y="5836"/>
                    </a:cubicBezTo>
                    <a:lnTo>
                      <a:pt x="1135" y="5937"/>
                    </a:lnTo>
                    <a:cubicBezTo>
                      <a:pt x="1151" y="5953"/>
                      <a:pt x="1159" y="5969"/>
                      <a:pt x="1167" y="5976"/>
                    </a:cubicBezTo>
                    <a:cubicBezTo>
                      <a:pt x="1167" y="5976"/>
                      <a:pt x="1174" y="5992"/>
                      <a:pt x="1182" y="6016"/>
                    </a:cubicBezTo>
                    <a:cubicBezTo>
                      <a:pt x="971" y="6055"/>
                      <a:pt x="791" y="6203"/>
                      <a:pt x="713" y="6415"/>
                    </a:cubicBezTo>
                    <a:lnTo>
                      <a:pt x="697" y="6469"/>
                    </a:lnTo>
                    <a:cubicBezTo>
                      <a:pt x="580" y="6798"/>
                      <a:pt x="752" y="7150"/>
                      <a:pt x="1073" y="7267"/>
                    </a:cubicBezTo>
                    <a:cubicBezTo>
                      <a:pt x="1073" y="7267"/>
                      <a:pt x="4265" y="8175"/>
                      <a:pt x="4844" y="8316"/>
                    </a:cubicBezTo>
                    <a:cubicBezTo>
                      <a:pt x="5564" y="8488"/>
                      <a:pt x="6284" y="8668"/>
                      <a:pt x="7004" y="8840"/>
                    </a:cubicBezTo>
                    <a:cubicBezTo>
                      <a:pt x="9474" y="9441"/>
                      <a:pt x="12049" y="9744"/>
                      <a:pt x="14635" y="9744"/>
                    </a:cubicBezTo>
                    <a:cubicBezTo>
                      <a:pt x="16834" y="9744"/>
                      <a:pt x="19040" y="9525"/>
                      <a:pt x="21197" y="9083"/>
                    </a:cubicBezTo>
                    <a:lnTo>
                      <a:pt x="21197" y="351"/>
                    </a:lnTo>
                    <a:cubicBezTo>
                      <a:pt x="20047" y="914"/>
                      <a:pt x="18858" y="1399"/>
                      <a:pt x="17621" y="1790"/>
                    </a:cubicBezTo>
                    <a:cubicBezTo>
                      <a:pt x="15444" y="2469"/>
                      <a:pt x="13609" y="2665"/>
                      <a:pt x="12164" y="2665"/>
                    </a:cubicBezTo>
                    <a:cubicBezTo>
                      <a:pt x="10246" y="2665"/>
                      <a:pt x="9014" y="2320"/>
                      <a:pt x="8576" y="2307"/>
                    </a:cubicBezTo>
                    <a:cubicBezTo>
                      <a:pt x="7698" y="1402"/>
                      <a:pt x="6189" y="0"/>
                      <a:pt x="5255" y="0"/>
                    </a:cubicBezTo>
                    <a:close/>
                  </a:path>
                </a:pathLst>
              </a:custGeom>
              <a:solidFill>
                <a:srgbClr val="EB8D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34">
                <a:extLst>
                  <a:ext uri="{FF2B5EF4-FFF2-40B4-BE49-F238E27FC236}">
                    <a16:creationId xmlns:a16="http://schemas.microsoft.com/office/drawing/2014/main" id="{0A40FE28-DE87-6E5B-3572-651F29CCF632}"/>
                  </a:ext>
                </a:extLst>
              </p:cNvPr>
              <p:cNvSpPr/>
              <p:nvPr/>
            </p:nvSpPr>
            <p:spPr>
              <a:xfrm>
                <a:off x="4904825" y="2202725"/>
                <a:ext cx="84525" cy="27300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1092" extrusionOk="0">
                    <a:moveTo>
                      <a:pt x="143" y="0"/>
                    </a:moveTo>
                    <a:cubicBezTo>
                      <a:pt x="87" y="0"/>
                      <a:pt x="36" y="42"/>
                      <a:pt x="16" y="100"/>
                    </a:cubicBezTo>
                    <a:cubicBezTo>
                      <a:pt x="1" y="171"/>
                      <a:pt x="40" y="249"/>
                      <a:pt x="110" y="265"/>
                    </a:cubicBezTo>
                    <a:lnTo>
                      <a:pt x="3193" y="1086"/>
                    </a:lnTo>
                    <a:cubicBezTo>
                      <a:pt x="3205" y="1090"/>
                      <a:pt x="3216" y="1091"/>
                      <a:pt x="3228" y="1091"/>
                    </a:cubicBezTo>
                    <a:cubicBezTo>
                      <a:pt x="3270" y="1091"/>
                      <a:pt x="3309" y="1070"/>
                      <a:pt x="3334" y="1039"/>
                    </a:cubicBezTo>
                    <a:cubicBezTo>
                      <a:pt x="3349" y="1024"/>
                      <a:pt x="3357" y="1008"/>
                      <a:pt x="3365" y="985"/>
                    </a:cubicBezTo>
                    <a:cubicBezTo>
                      <a:pt x="3381" y="914"/>
                      <a:pt x="3342" y="836"/>
                      <a:pt x="3263" y="820"/>
                    </a:cubicBezTo>
                    <a:lnTo>
                      <a:pt x="181" y="7"/>
                    </a:lnTo>
                    <a:cubicBezTo>
                      <a:pt x="168" y="2"/>
                      <a:pt x="156" y="0"/>
                      <a:pt x="143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34">
                <a:extLst>
                  <a:ext uri="{FF2B5EF4-FFF2-40B4-BE49-F238E27FC236}">
                    <a16:creationId xmlns:a16="http://schemas.microsoft.com/office/drawing/2014/main" id="{1E8BB1C3-B663-F9C2-E345-1D42B76240C0}"/>
                  </a:ext>
                </a:extLst>
              </p:cNvPr>
              <p:cNvSpPr/>
              <p:nvPr/>
            </p:nvSpPr>
            <p:spPr>
              <a:xfrm>
                <a:off x="4899950" y="2239375"/>
                <a:ext cx="84525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1097" extrusionOk="0">
                    <a:moveTo>
                      <a:pt x="158" y="1"/>
                    </a:moveTo>
                    <a:cubicBezTo>
                      <a:pt x="92" y="1"/>
                      <a:pt x="36" y="44"/>
                      <a:pt x="16" y="105"/>
                    </a:cubicBezTo>
                    <a:cubicBezTo>
                      <a:pt x="0" y="176"/>
                      <a:pt x="39" y="254"/>
                      <a:pt x="117" y="270"/>
                    </a:cubicBezTo>
                    <a:lnTo>
                      <a:pt x="3192" y="1091"/>
                    </a:lnTo>
                    <a:cubicBezTo>
                      <a:pt x="3204" y="1095"/>
                      <a:pt x="3216" y="1096"/>
                      <a:pt x="3227" y="1096"/>
                    </a:cubicBezTo>
                    <a:cubicBezTo>
                      <a:pt x="3270" y="1096"/>
                      <a:pt x="3309" y="1075"/>
                      <a:pt x="3333" y="1044"/>
                    </a:cubicBezTo>
                    <a:cubicBezTo>
                      <a:pt x="3349" y="1029"/>
                      <a:pt x="3357" y="1013"/>
                      <a:pt x="3365" y="990"/>
                    </a:cubicBezTo>
                    <a:cubicBezTo>
                      <a:pt x="3380" y="919"/>
                      <a:pt x="3341" y="841"/>
                      <a:pt x="3263" y="825"/>
                    </a:cubicBezTo>
                    <a:lnTo>
                      <a:pt x="188" y="4"/>
                    </a:lnTo>
                    <a:cubicBezTo>
                      <a:pt x="178" y="2"/>
                      <a:pt x="168" y="1"/>
                      <a:pt x="158" y="1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34">
                <a:extLst>
                  <a:ext uri="{FF2B5EF4-FFF2-40B4-BE49-F238E27FC236}">
                    <a16:creationId xmlns:a16="http://schemas.microsoft.com/office/drawing/2014/main" id="{C2A23BF9-7630-F68B-C8F3-C6EAFAC24250}"/>
                  </a:ext>
                </a:extLst>
              </p:cNvPr>
              <p:cNvSpPr/>
              <p:nvPr/>
            </p:nvSpPr>
            <p:spPr>
              <a:xfrm>
                <a:off x="4906975" y="2275875"/>
                <a:ext cx="84150" cy="294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1179" extrusionOk="0">
                    <a:moveTo>
                      <a:pt x="154" y="0"/>
                    </a:moveTo>
                    <a:cubicBezTo>
                      <a:pt x="97" y="0"/>
                      <a:pt x="43" y="36"/>
                      <a:pt x="24" y="93"/>
                    </a:cubicBezTo>
                    <a:cubicBezTo>
                      <a:pt x="1" y="171"/>
                      <a:pt x="48" y="242"/>
                      <a:pt x="118" y="265"/>
                    </a:cubicBezTo>
                    <a:lnTo>
                      <a:pt x="3170" y="1173"/>
                    </a:lnTo>
                    <a:cubicBezTo>
                      <a:pt x="3184" y="1177"/>
                      <a:pt x="3198" y="1179"/>
                      <a:pt x="3212" y="1179"/>
                    </a:cubicBezTo>
                    <a:cubicBezTo>
                      <a:pt x="3252" y="1179"/>
                      <a:pt x="3289" y="1163"/>
                      <a:pt x="3318" y="1134"/>
                    </a:cubicBezTo>
                    <a:cubicBezTo>
                      <a:pt x="3326" y="1118"/>
                      <a:pt x="3334" y="1102"/>
                      <a:pt x="3342" y="1087"/>
                    </a:cubicBezTo>
                    <a:cubicBezTo>
                      <a:pt x="3365" y="1008"/>
                      <a:pt x="3326" y="930"/>
                      <a:pt x="3248" y="915"/>
                    </a:cubicBezTo>
                    <a:lnTo>
                      <a:pt x="196" y="7"/>
                    </a:lnTo>
                    <a:cubicBezTo>
                      <a:pt x="182" y="2"/>
                      <a:pt x="168" y="0"/>
                      <a:pt x="154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760;p32">
            <a:extLst>
              <a:ext uri="{FF2B5EF4-FFF2-40B4-BE49-F238E27FC236}">
                <a16:creationId xmlns:a16="http://schemas.microsoft.com/office/drawing/2014/main" id="{8F10C24D-E0DA-AFE7-44C2-D2A049C37541}"/>
              </a:ext>
            </a:extLst>
          </p:cNvPr>
          <p:cNvSpPr txBox="1">
            <a:spLocks/>
          </p:cNvSpPr>
          <p:nvPr/>
        </p:nvSpPr>
        <p:spPr>
          <a:xfrm>
            <a:off x="3489528" y="2150850"/>
            <a:ext cx="5788457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6600" dirty="0">
                <a:solidFill>
                  <a:schemeClr val="tx2"/>
                </a:solidFill>
              </a:rPr>
              <a:t>04.</a:t>
            </a:r>
            <a:r>
              <a:rPr lang="en-US" sz="6600" dirty="0"/>
              <a:t> </a:t>
            </a:r>
            <a:r>
              <a:rPr lang="en-US" sz="5400" dirty="0"/>
              <a:t>Work 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73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52">
          <a:extLst>
            <a:ext uri="{FF2B5EF4-FFF2-40B4-BE49-F238E27FC236}">
              <a16:creationId xmlns:a16="http://schemas.microsoft.com/office/drawing/2014/main" id="{FC99C496-A571-AFEE-59F3-0CD3EBB4E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D254C75-A5E9-133D-C5D3-C6CE1086A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004342"/>
              </p:ext>
            </p:extLst>
          </p:nvPr>
        </p:nvGraphicFramePr>
        <p:xfrm>
          <a:off x="1123930" y="60083"/>
          <a:ext cx="6896139" cy="5023333"/>
        </p:xfrm>
        <a:graphic>
          <a:graphicData uri="http://schemas.openxmlformats.org/drawingml/2006/table">
            <a:tbl>
              <a:tblPr firstRow="1" firstCol="1" bandRow="1">
                <a:tableStyleId>{317F669C-8251-4220-84FE-7619AF0F41FD}</a:tableStyleId>
              </a:tblPr>
              <a:tblGrid>
                <a:gridCol w="1799270">
                  <a:extLst>
                    <a:ext uri="{9D8B030D-6E8A-4147-A177-3AD203B41FA5}">
                      <a16:colId xmlns:a16="http://schemas.microsoft.com/office/drawing/2014/main" val="1221836523"/>
                    </a:ext>
                  </a:extLst>
                </a:gridCol>
                <a:gridCol w="3943189">
                  <a:extLst>
                    <a:ext uri="{9D8B030D-6E8A-4147-A177-3AD203B41FA5}">
                      <a16:colId xmlns:a16="http://schemas.microsoft.com/office/drawing/2014/main" val="3535357284"/>
                    </a:ext>
                  </a:extLst>
                </a:gridCol>
                <a:gridCol w="1153680">
                  <a:extLst>
                    <a:ext uri="{9D8B030D-6E8A-4147-A177-3AD203B41FA5}">
                      <a16:colId xmlns:a16="http://schemas.microsoft.com/office/drawing/2014/main" val="425995360"/>
                    </a:ext>
                  </a:extLst>
                </a:gridCol>
              </a:tblGrid>
              <a:tr h="1826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Task Title</a:t>
                      </a:r>
                      <a:endParaRPr lang="en-US" sz="1000" b="1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Description</a:t>
                      </a:r>
                      <a:endParaRPr lang="en-US" sz="1000" b="1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Task Status</a:t>
                      </a:r>
                      <a:endParaRPr lang="en-US" sz="1000" b="1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3059916"/>
                  </a:ext>
                </a:extLst>
              </a:tr>
              <a:tr h="3300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Survey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Survey You Have Conducted To Determine Your Project Idea And Children Problems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Completed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92363439"/>
                  </a:ext>
                </a:extLst>
              </a:tr>
              <a:tr h="2181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Research Project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Conduct Research On Parenting Challenges And Existing Solutions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Completed</a:t>
                      </a:r>
                      <a:endParaRPr lang="en-US" sz="900" kern="10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7184138"/>
                  </a:ext>
                </a:extLst>
              </a:tr>
              <a:tr h="2181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Write Abstract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Write Abstract Describing The Project Idea And Motivation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Completed</a:t>
                      </a:r>
                      <a:endParaRPr lang="en-US" sz="900" kern="10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1706271"/>
                  </a:ext>
                </a:extLst>
              </a:tr>
              <a:tr h="2181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Background Introduction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Draft Background Section Introducing The Project Domain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Completed</a:t>
                      </a:r>
                      <a:endParaRPr lang="en-US" sz="900" kern="10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69594655"/>
                  </a:ext>
                </a:extLst>
              </a:tr>
              <a:tr h="2181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Identify Beneficiaries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Identify Primary Beneficiaries Of The Project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Completed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5598164"/>
                  </a:ext>
                </a:extLst>
              </a:tr>
              <a:tr h="2181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Choose Tools And Technologies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Select Flutter, Dart, And Firebase For Implementation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Completed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3649733"/>
                  </a:ext>
                </a:extLst>
              </a:tr>
              <a:tr h="1826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Problem Definition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Draft Problem Definition Section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Completed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2835540"/>
                  </a:ext>
                </a:extLst>
              </a:tr>
              <a:tr h="2181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Review Existing Solutions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Research Existing Parenting Apps And Forums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Completed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0224294"/>
                  </a:ext>
                </a:extLst>
              </a:tr>
              <a:tr h="2181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Identify Differences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Analyze Differences Between Existing Solutions And Project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Completed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8420570"/>
                  </a:ext>
                </a:extLst>
              </a:tr>
              <a:tr h="1826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Project Specifications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Draft Project Specifications Section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Completed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76238511"/>
                  </a:ext>
                </a:extLst>
              </a:tr>
              <a:tr h="2181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System Architecture Design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Design System Architecture For The Application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Completed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6316662"/>
                  </a:ext>
                </a:extLst>
              </a:tr>
              <a:tr h="2181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Identify Stakeholders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Identify Stakeholders Involved In The Project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Completed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3465229"/>
                  </a:ext>
                </a:extLst>
              </a:tr>
              <a:tr h="2181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Functional Requirements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Outline Functional Requirements For The Application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Completed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2948161"/>
                  </a:ext>
                </a:extLst>
              </a:tr>
              <a:tr h="2181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Non-Functional Requirements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Outline Non-Functional Requirements For The Application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Completed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8450487"/>
                  </a:ext>
                </a:extLst>
              </a:tr>
              <a:tr h="2181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Use Case Diagram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Create Use-Case Diagram For The Application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Completed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0893542"/>
                  </a:ext>
                </a:extLst>
              </a:tr>
              <a:tr h="2181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Class Diagram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Create Class Diagram For The Application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Completed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50784111"/>
                  </a:ext>
                </a:extLst>
              </a:tr>
              <a:tr h="2181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Sequence Diagrams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Create Sequence Diagram For The Application</a:t>
                      </a:r>
                      <a:endParaRPr lang="en-US" sz="900" kern="10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Completed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1708079"/>
                  </a:ext>
                </a:extLst>
              </a:tr>
              <a:tr h="2181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ERD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Develop Entity Relationship Diagram For Database</a:t>
                      </a:r>
                      <a:endParaRPr lang="en-US" sz="900" kern="10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Completed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4291703"/>
                  </a:ext>
                </a:extLst>
              </a:tr>
              <a:tr h="2181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Presentation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Write Content For Project Presentation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Completed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781914"/>
                  </a:ext>
                </a:extLst>
              </a:tr>
              <a:tr h="2181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Code</a:t>
                      </a:r>
                    </a:p>
                  </a:txBody>
                  <a:tcPr marL="34431" marR="3443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Implement Project Code Using Flutter, Dart &amp; Firebase</a:t>
                      </a: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Completed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4999168"/>
                  </a:ext>
                </a:extLst>
              </a:tr>
              <a:tr h="2181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Poster</a:t>
                      </a:r>
                    </a:p>
                  </a:txBody>
                  <a:tcPr marL="34431" marR="3443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Design Project Poster</a:t>
                      </a: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Completed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2479574"/>
                  </a:ext>
                </a:extLst>
              </a:tr>
              <a:tr h="2181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Use Case Narratives</a:t>
                      </a:r>
                    </a:p>
                  </a:txBody>
                  <a:tcPr marL="34431" marR="3443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Write Use case narratives for each use case</a:t>
                      </a: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kern="0" dirty="0">
                          <a:solidFill>
                            <a:schemeClr val="accent2"/>
                          </a:solidFill>
                          <a:effectLst/>
                          <a:latin typeface="Didact Gothic" panose="00000500000000000000" pitchFamily="2" charset="0"/>
                        </a:rPr>
                        <a:t>Completed</a:t>
                      </a:r>
                      <a:endParaRPr lang="en-US" sz="900" kern="100" dirty="0">
                        <a:solidFill>
                          <a:schemeClr val="accent2"/>
                        </a:solidFill>
                        <a:effectLst/>
                        <a:latin typeface="Didact Gothic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31" marR="3443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615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0240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>
          <a:extLst>
            <a:ext uri="{FF2B5EF4-FFF2-40B4-BE49-F238E27FC236}">
              <a16:creationId xmlns:a16="http://schemas.microsoft.com/office/drawing/2014/main" id="{2C6F93DC-232A-495B-6497-32D63CF04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32">
            <a:extLst>
              <a:ext uri="{FF2B5EF4-FFF2-40B4-BE49-F238E27FC236}">
                <a16:creationId xmlns:a16="http://schemas.microsoft.com/office/drawing/2014/main" id="{C6AAACE4-1E21-7219-81A1-DECDDB4799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425" y="913939"/>
            <a:ext cx="38520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tx2"/>
                </a:solidFill>
              </a:rPr>
              <a:t>05.</a:t>
            </a:r>
            <a:r>
              <a:rPr lang="en" sz="5400" dirty="0"/>
              <a:t> </a:t>
            </a:r>
            <a:r>
              <a:rPr lang="en" sz="3600" dirty="0"/>
              <a:t>Conclusion</a:t>
            </a:r>
            <a:endParaRPr sz="4400" dirty="0"/>
          </a:p>
        </p:txBody>
      </p:sp>
      <p:sp>
        <p:nvSpPr>
          <p:cNvPr id="761" name="Google Shape;761;p32">
            <a:extLst>
              <a:ext uri="{FF2B5EF4-FFF2-40B4-BE49-F238E27FC236}">
                <a16:creationId xmlns:a16="http://schemas.microsoft.com/office/drawing/2014/main" id="{D9C30BED-5DF9-DD6F-4091-6089A5FDB9E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0317" y="2832993"/>
            <a:ext cx="4783242" cy="147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Parent Pal aims to revolutionize the way parents approach parenting challenges by providing a comprehensive and user-friendly solution.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400" dirty="0"/>
            </a:br>
            <a:r>
              <a:rPr lang="en-US" sz="1400" dirty="0"/>
              <a:t>By addressing the lack of centralized guidance, offering evidence-based resources, and catering to special needs, we strive to create a supportive and informed parenting community.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400" dirty="0"/>
            </a:br>
            <a:r>
              <a:rPr lang="en-US" sz="1400" dirty="0"/>
              <a:t>With our innovative approach and dedication to empowering parents, we aim to make a positive impact on families worldwide.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</p:txBody>
      </p:sp>
      <p:grpSp>
        <p:nvGrpSpPr>
          <p:cNvPr id="762" name="Google Shape;762;p32">
            <a:extLst>
              <a:ext uri="{FF2B5EF4-FFF2-40B4-BE49-F238E27FC236}">
                <a16:creationId xmlns:a16="http://schemas.microsoft.com/office/drawing/2014/main" id="{3241FF45-0260-136E-6F58-07AD62CBF303}"/>
              </a:ext>
            </a:extLst>
          </p:cNvPr>
          <p:cNvGrpSpPr/>
          <p:nvPr/>
        </p:nvGrpSpPr>
        <p:grpSpPr>
          <a:xfrm>
            <a:off x="5129255" y="2124215"/>
            <a:ext cx="5205277" cy="3474642"/>
            <a:chOff x="5129255" y="2124215"/>
            <a:chExt cx="5205277" cy="3474642"/>
          </a:xfrm>
        </p:grpSpPr>
        <p:grpSp>
          <p:nvGrpSpPr>
            <p:cNvPr id="763" name="Google Shape;763;p32">
              <a:extLst>
                <a:ext uri="{FF2B5EF4-FFF2-40B4-BE49-F238E27FC236}">
                  <a16:creationId xmlns:a16="http://schemas.microsoft.com/office/drawing/2014/main" id="{6188F45F-9D9B-3A3B-71E0-4A20F1FCF759}"/>
                </a:ext>
              </a:extLst>
            </p:cNvPr>
            <p:cNvGrpSpPr/>
            <p:nvPr/>
          </p:nvGrpSpPr>
          <p:grpSpPr>
            <a:xfrm>
              <a:off x="5129255" y="2571846"/>
              <a:ext cx="5205277" cy="3027012"/>
              <a:chOff x="4727275" y="2304100"/>
              <a:chExt cx="5665299" cy="3294527"/>
            </a:xfrm>
          </p:grpSpPr>
          <p:sp>
            <p:nvSpPr>
              <p:cNvPr id="764" name="Google Shape;764;p32">
                <a:extLst>
                  <a:ext uri="{FF2B5EF4-FFF2-40B4-BE49-F238E27FC236}">
                    <a16:creationId xmlns:a16="http://schemas.microsoft.com/office/drawing/2014/main" id="{07EC64E2-0DE9-946C-5FEE-27332F79D903}"/>
                  </a:ext>
                </a:extLst>
              </p:cNvPr>
              <p:cNvSpPr/>
              <p:nvPr/>
            </p:nvSpPr>
            <p:spPr>
              <a:xfrm>
                <a:off x="4727275" y="2304100"/>
                <a:ext cx="5391399" cy="3142127"/>
              </a:xfrm>
              <a:custGeom>
                <a:avLst/>
                <a:gdLst/>
                <a:ahLst/>
                <a:cxnLst/>
                <a:rect l="l" t="t" r="r" b="b"/>
                <a:pathLst>
                  <a:path w="252495" h="147155" extrusionOk="0">
                    <a:moveTo>
                      <a:pt x="69126" y="0"/>
                    </a:moveTo>
                    <a:cubicBezTo>
                      <a:pt x="64849" y="0"/>
                      <a:pt x="60598" y="349"/>
                      <a:pt x="56425" y="1096"/>
                    </a:cubicBezTo>
                    <a:cubicBezTo>
                      <a:pt x="36635" y="4611"/>
                      <a:pt x="20407" y="17941"/>
                      <a:pt x="18466" y="35631"/>
                    </a:cubicBezTo>
                    <a:cubicBezTo>
                      <a:pt x="17599" y="43642"/>
                      <a:pt x="26501" y="57771"/>
                      <a:pt x="23693" y="65372"/>
                    </a:cubicBezTo>
                    <a:cubicBezTo>
                      <a:pt x="20840" y="73064"/>
                      <a:pt x="1" y="96665"/>
                      <a:pt x="526" y="114629"/>
                    </a:cubicBezTo>
                    <a:cubicBezTo>
                      <a:pt x="1028" y="132501"/>
                      <a:pt x="5821" y="138070"/>
                      <a:pt x="12600" y="147155"/>
                    </a:cubicBezTo>
                    <a:lnTo>
                      <a:pt x="234074" y="147155"/>
                    </a:lnTo>
                    <a:cubicBezTo>
                      <a:pt x="238297" y="137933"/>
                      <a:pt x="241607" y="130584"/>
                      <a:pt x="236653" y="118486"/>
                    </a:cubicBezTo>
                    <a:cubicBezTo>
                      <a:pt x="232705" y="108831"/>
                      <a:pt x="243433" y="100865"/>
                      <a:pt x="247587" y="91872"/>
                    </a:cubicBezTo>
                    <a:cubicBezTo>
                      <a:pt x="251284" y="83860"/>
                      <a:pt x="252494" y="74251"/>
                      <a:pt x="251604" y="65509"/>
                    </a:cubicBezTo>
                    <a:cubicBezTo>
                      <a:pt x="250371" y="53617"/>
                      <a:pt x="244437" y="41679"/>
                      <a:pt x="234188" y="33166"/>
                    </a:cubicBezTo>
                    <a:cubicBezTo>
                      <a:pt x="221815" y="22878"/>
                      <a:pt x="204526" y="18545"/>
                      <a:pt x="187518" y="18545"/>
                    </a:cubicBezTo>
                    <a:cubicBezTo>
                      <a:pt x="182564" y="18545"/>
                      <a:pt x="177635" y="18912"/>
                      <a:pt x="172857" y="19607"/>
                    </a:cubicBezTo>
                    <a:cubicBezTo>
                      <a:pt x="165178" y="20716"/>
                      <a:pt x="157534" y="22579"/>
                      <a:pt x="149717" y="22579"/>
                    </a:cubicBezTo>
                    <a:cubicBezTo>
                      <a:pt x="148517" y="22579"/>
                      <a:pt x="147314" y="22535"/>
                      <a:pt x="146105" y="22438"/>
                    </a:cubicBezTo>
                    <a:cubicBezTo>
                      <a:pt x="132867" y="21411"/>
                      <a:pt x="121180" y="14243"/>
                      <a:pt x="109128" y="8971"/>
                    </a:cubicBezTo>
                    <a:cubicBezTo>
                      <a:pt x="96639" y="3534"/>
                      <a:pt x="82748" y="0"/>
                      <a:pt x="69126" y="0"/>
                    </a:cubicBezTo>
                    <a:close/>
                  </a:path>
                </a:pathLst>
              </a:custGeom>
              <a:solidFill>
                <a:schemeClr val="accent1">
                  <a:alpha val="468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2">
                <a:extLst>
                  <a:ext uri="{FF2B5EF4-FFF2-40B4-BE49-F238E27FC236}">
                    <a16:creationId xmlns:a16="http://schemas.microsoft.com/office/drawing/2014/main" id="{F7F848F7-C37B-BCC1-2062-1C08E05EB976}"/>
                  </a:ext>
                </a:extLst>
              </p:cNvPr>
              <p:cNvSpPr/>
              <p:nvPr/>
            </p:nvSpPr>
            <p:spPr>
              <a:xfrm>
                <a:off x="5001175" y="2456500"/>
                <a:ext cx="5391399" cy="3142127"/>
              </a:xfrm>
              <a:custGeom>
                <a:avLst/>
                <a:gdLst/>
                <a:ahLst/>
                <a:cxnLst/>
                <a:rect l="l" t="t" r="r" b="b"/>
                <a:pathLst>
                  <a:path w="252495" h="147155" extrusionOk="0">
                    <a:moveTo>
                      <a:pt x="69126" y="0"/>
                    </a:moveTo>
                    <a:cubicBezTo>
                      <a:pt x="64849" y="0"/>
                      <a:pt x="60598" y="349"/>
                      <a:pt x="56425" y="1096"/>
                    </a:cubicBezTo>
                    <a:cubicBezTo>
                      <a:pt x="36635" y="4611"/>
                      <a:pt x="20407" y="17941"/>
                      <a:pt x="18466" y="35631"/>
                    </a:cubicBezTo>
                    <a:cubicBezTo>
                      <a:pt x="17599" y="43642"/>
                      <a:pt x="26501" y="57771"/>
                      <a:pt x="23693" y="65372"/>
                    </a:cubicBezTo>
                    <a:cubicBezTo>
                      <a:pt x="20840" y="73064"/>
                      <a:pt x="1" y="96665"/>
                      <a:pt x="526" y="114629"/>
                    </a:cubicBezTo>
                    <a:cubicBezTo>
                      <a:pt x="1028" y="132501"/>
                      <a:pt x="5821" y="138070"/>
                      <a:pt x="12600" y="147155"/>
                    </a:cubicBezTo>
                    <a:lnTo>
                      <a:pt x="234074" y="147155"/>
                    </a:lnTo>
                    <a:cubicBezTo>
                      <a:pt x="238297" y="137933"/>
                      <a:pt x="241607" y="130584"/>
                      <a:pt x="236653" y="118486"/>
                    </a:cubicBezTo>
                    <a:cubicBezTo>
                      <a:pt x="232705" y="108831"/>
                      <a:pt x="243433" y="100865"/>
                      <a:pt x="247587" y="91872"/>
                    </a:cubicBezTo>
                    <a:cubicBezTo>
                      <a:pt x="251284" y="83860"/>
                      <a:pt x="252494" y="74251"/>
                      <a:pt x="251604" y="65509"/>
                    </a:cubicBezTo>
                    <a:cubicBezTo>
                      <a:pt x="250371" y="53617"/>
                      <a:pt x="244437" y="41679"/>
                      <a:pt x="234188" y="33166"/>
                    </a:cubicBezTo>
                    <a:cubicBezTo>
                      <a:pt x="221815" y="22878"/>
                      <a:pt x="204526" y="18545"/>
                      <a:pt x="187518" y="18545"/>
                    </a:cubicBezTo>
                    <a:cubicBezTo>
                      <a:pt x="182564" y="18545"/>
                      <a:pt x="177635" y="18912"/>
                      <a:pt x="172857" y="19607"/>
                    </a:cubicBezTo>
                    <a:cubicBezTo>
                      <a:pt x="165178" y="20716"/>
                      <a:pt x="157534" y="22579"/>
                      <a:pt x="149717" y="22579"/>
                    </a:cubicBezTo>
                    <a:cubicBezTo>
                      <a:pt x="148517" y="22579"/>
                      <a:pt x="147314" y="22535"/>
                      <a:pt x="146105" y="22438"/>
                    </a:cubicBezTo>
                    <a:cubicBezTo>
                      <a:pt x="132867" y="21411"/>
                      <a:pt x="121180" y="14243"/>
                      <a:pt x="109128" y="8971"/>
                    </a:cubicBezTo>
                    <a:cubicBezTo>
                      <a:pt x="96639" y="3534"/>
                      <a:pt x="82748" y="0"/>
                      <a:pt x="69126" y="0"/>
                    </a:cubicBezTo>
                    <a:close/>
                  </a:path>
                </a:pathLst>
              </a:custGeom>
              <a:solidFill>
                <a:schemeClr val="accent1">
                  <a:alpha val="468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6" name="Google Shape;766;p32">
              <a:extLst>
                <a:ext uri="{FF2B5EF4-FFF2-40B4-BE49-F238E27FC236}">
                  <a16:creationId xmlns:a16="http://schemas.microsoft.com/office/drawing/2014/main" id="{DF307D85-C17A-9942-3249-ED81E430A6C9}"/>
                </a:ext>
              </a:extLst>
            </p:cNvPr>
            <p:cNvGrpSpPr/>
            <p:nvPr/>
          </p:nvGrpSpPr>
          <p:grpSpPr>
            <a:xfrm>
              <a:off x="6182907" y="2124215"/>
              <a:ext cx="3097991" cy="3212190"/>
              <a:chOff x="6605307" y="2566184"/>
              <a:chExt cx="2675988" cy="2774631"/>
            </a:xfrm>
          </p:grpSpPr>
          <p:sp>
            <p:nvSpPr>
              <p:cNvPr id="767" name="Google Shape;767;p32">
                <a:extLst>
                  <a:ext uri="{FF2B5EF4-FFF2-40B4-BE49-F238E27FC236}">
                    <a16:creationId xmlns:a16="http://schemas.microsoft.com/office/drawing/2014/main" id="{A5FC5CE9-4318-846D-A255-D511A26F0431}"/>
                  </a:ext>
                </a:extLst>
              </p:cNvPr>
              <p:cNvSpPr/>
              <p:nvPr/>
            </p:nvSpPr>
            <p:spPr>
              <a:xfrm>
                <a:off x="6713275" y="2566184"/>
                <a:ext cx="1654914" cy="1523909"/>
              </a:xfrm>
              <a:custGeom>
                <a:avLst/>
                <a:gdLst/>
                <a:ahLst/>
                <a:cxnLst/>
                <a:rect l="l" t="t" r="r" b="b"/>
                <a:pathLst>
                  <a:path w="79205" h="72935" extrusionOk="0">
                    <a:moveTo>
                      <a:pt x="57403" y="18834"/>
                    </a:moveTo>
                    <a:lnTo>
                      <a:pt x="57403" y="19023"/>
                    </a:lnTo>
                    <a:lnTo>
                      <a:pt x="57371" y="18834"/>
                    </a:lnTo>
                    <a:close/>
                    <a:moveTo>
                      <a:pt x="38600" y="0"/>
                    </a:moveTo>
                    <a:cubicBezTo>
                      <a:pt x="37757" y="0"/>
                      <a:pt x="36913" y="71"/>
                      <a:pt x="36074" y="215"/>
                    </a:cubicBezTo>
                    <a:cubicBezTo>
                      <a:pt x="32829" y="688"/>
                      <a:pt x="29710" y="2011"/>
                      <a:pt x="26780" y="3649"/>
                    </a:cubicBezTo>
                    <a:cubicBezTo>
                      <a:pt x="21802" y="6453"/>
                      <a:pt x="17234" y="10328"/>
                      <a:pt x="13863" y="15337"/>
                    </a:cubicBezTo>
                    <a:cubicBezTo>
                      <a:pt x="10334" y="20599"/>
                      <a:pt x="8444" y="26774"/>
                      <a:pt x="8475" y="33075"/>
                    </a:cubicBezTo>
                    <a:cubicBezTo>
                      <a:pt x="8601" y="39911"/>
                      <a:pt x="10712" y="46590"/>
                      <a:pt x="7688" y="52923"/>
                    </a:cubicBezTo>
                    <a:cubicBezTo>
                      <a:pt x="5356" y="57806"/>
                      <a:pt x="1198" y="61681"/>
                      <a:pt x="316" y="67383"/>
                    </a:cubicBezTo>
                    <a:cubicBezTo>
                      <a:pt x="1" y="69242"/>
                      <a:pt x="316" y="71574"/>
                      <a:pt x="1828" y="72456"/>
                    </a:cubicBezTo>
                    <a:cubicBezTo>
                      <a:pt x="2394" y="72752"/>
                      <a:pt x="3029" y="72910"/>
                      <a:pt x="3675" y="72910"/>
                    </a:cubicBezTo>
                    <a:cubicBezTo>
                      <a:pt x="3783" y="72910"/>
                      <a:pt x="3893" y="72906"/>
                      <a:pt x="4002" y="72897"/>
                    </a:cubicBezTo>
                    <a:cubicBezTo>
                      <a:pt x="6058" y="72923"/>
                      <a:pt x="8114" y="72935"/>
                      <a:pt x="10169" y="72935"/>
                    </a:cubicBezTo>
                    <a:cubicBezTo>
                      <a:pt x="28259" y="72935"/>
                      <a:pt x="46284" y="71984"/>
                      <a:pt x="64334" y="70881"/>
                    </a:cubicBezTo>
                    <a:cubicBezTo>
                      <a:pt x="67484" y="70755"/>
                      <a:pt x="70666" y="70439"/>
                      <a:pt x="73785" y="69967"/>
                    </a:cubicBezTo>
                    <a:cubicBezTo>
                      <a:pt x="75865" y="69589"/>
                      <a:pt x="78259" y="68707"/>
                      <a:pt x="78826" y="66407"/>
                    </a:cubicBezTo>
                    <a:cubicBezTo>
                      <a:pt x="79204" y="64611"/>
                      <a:pt x="78353" y="62784"/>
                      <a:pt x="77345" y="61366"/>
                    </a:cubicBezTo>
                    <a:cubicBezTo>
                      <a:pt x="76337" y="59917"/>
                      <a:pt x="75108" y="58625"/>
                      <a:pt x="74573" y="56892"/>
                    </a:cubicBezTo>
                    <a:cubicBezTo>
                      <a:pt x="73596" y="53805"/>
                      <a:pt x="75077" y="50591"/>
                      <a:pt x="75739" y="47441"/>
                    </a:cubicBezTo>
                    <a:cubicBezTo>
                      <a:pt x="76621" y="42999"/>
                      <a:pt x="75833" y="38430"/>
                      <a:pt x="73596" y="34492"/>
                    </a:cubicBezTo>
                    <a:cubicBezTo>
                      <a:pt x="71170" y="30302"/>
                      <a:pt x="67138" y="28034"/>
                      <a:pt x="63672" y="25135"/>
                    </a:cubicBezTo>
                    <a:cubicBezTo>
                      <a:pt x="61593" y="23403"/>
                      <a:pt x="59608" y="21197"/>
                      <a:pt x="58379" y="18614"/>
                    </a:cubicBezTo>
                    <a:cubicBezTo>
                      <a:pt x="58568" y="18551"/>
                      <a:pt x="58726" y="18519"/>
                      <a:pt x="58915" y="18456"/>
                    </a:cubicBezTo>
                    <a:cubicBezTo>
                      <a:pt x="64113" y="16629"/>
                      <a:pt x="66161" y="10360"/>
                      <a:pt x="63074" y="5823"/>
                    </a:cubicBezTo>
                    <a:cubicBezTo>
                      <a:pt x="61412" y="3407"/>
                      <a:pt x="58777" y="2170"/>
                      <a:pt x="56134" y="2170"/>
                    </a:cubicBezTo>
                    <a:cubicBezTo>
                      <a:pt x="53815" y="2170"/>
                      <a:pt x="51489" y="3123"/>
                      <a:pt x="49810" y="5067"/>
                    </a:cubicBezTo>
                    <a:cubicBezTo>
                      <a:pt x="48613" y="3744"/>
                      <a:pt x="47258" y="2641"/>
                      <a:pt x="45746" y="1790"/>
                    </a:cubicBezTo>
                    <a:cubicBezTo>
                      <a:pt x="43535" y="614"/>
                      <a:pt x="41079" y="0"/>
                      <a:pt x="386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2">
                <a:extLst>
                  <a:ext uri="{FF2B5EF4-FFF2-40B4-BE49-F238E27FC236}">
                    <a16:creationId xmlns:a16="http://schemas.microsoft.com/office/drawing/2014/main" id="{F4A923AE-3486-1951-9E97-FEEFD248F092}"/>
                  </a:ext>
                </a:extLst>
              </p:cNvPr>
              <p:cNvSpPr/>
              <p:nvPr/>
            </p:nvSpPr>
            <p:spPr>
              <a:xfrm>
                <a:off x="6667848" y="4668046"/>
                <a:ext cx="498992" cy="672768"/>
              </a:xfrm>
              <a:custGeom>
                <a:avLst/>
                <a:gdLst/>
                <a:ahLst/>
                <a:cxnLst/>
                <a:rect l="l" t="t" r="r" b="b"/>
                <a:pathLst>
                  <a:path w="23882" h="32199" extrusionOk="0">
                    <a:moveTo>
                      <a:pt x="16604" y="1"/>
                    </a:moveTo>
                    <a:lnTo>
                      <a:pt x="1" y="1040"/>
                    </a:lnTo>
                    <a:lnTo>
                      <a:pt x="3718" y="32199"/>
                    </a:lnTo>
                    <a:lnTo>
                      <a:pt x="23882" y="29962"/>
                    </a:lnTo>
                    <a:lnTo>
                      <a:pt x="16604" y="1"/>
                    </a:lnTo>
                    <a:close/>
                  </a:path>
                </a:pathLst>
              </a:custGeom>
              <a:solidFill>
                <a:srgbClr val="FFC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2">
                <a:extLst>
                  <a:ext uri="{FF2B5EF4-FFF2-40B4-BE49-F238E27FC236}">
                    <a16:creationId xmlns:a16="http://schemas.microsoft.com/office/drawing/2014/main" id="{0F8F6329-8E54-A1FA-0569-2781A6E2969C}"/>
                  </a:ext>
                </a:extLst>
              </p:cNvPr>
              <p:cNvSpPr/>
              <p:nvPr/>
            </p:nvSpPr>
            <p:spPr>
              <a:xfrm>
                <a:off x="8062168" y="3630540"/>
                <a:ext cx="1219127" cy="1509492"/>
              </a:xfrm>
              <a:custGeom>
                <a:avLst/>
                <a:gdLst/>
                <a:ahLst/>
                <a:cxnLst/>
                <a:rect l="l" t="t" r="r" b="b"/>
                <a:pathLst>
                  <a:path w="58348" h="72245" extrusionOk="0">
                    <a:moveTo>
                      <a:pt x="47762" y="1"/>
                    </a:moveTo>
                    <a:cubicBezTo>
                      <a:pt x="47006" y="1"/>
                      <a:pt x="46376" y="568"/>
                      <a:pt x="46313" y="1324"/>
                    </a:cubicBezTo>
                    <a:lnTo>
                      <a:pt x="45052" y="10366"/>
                    </a:lnTo>
                    <a:cubicBezTo>
                      <a:pt x="44993" y="10725"/>
                      <a:pt x="44706" y="10999"/>
                      <a:pt x="44353" y="10999"/>
                    </a:cubicBezTo>
                    <a:cubicBezTo>
                      <a:pt x="44335" y="10999"/>
                      <a:pt x="44315" y="10998"/>
                      <a:pt x="44296" y="10996"/>
                    </a:cubicBezTo>
                    <a:lnTo>
                      <a:pt x="44076" y="10996"/>
                    </a:lnTo>
                    <a:cubicBezTo>
                      <a:pt x="43761" y="10965"/>
                      <a:pt x="43509" y="10713"/>
                      <a:pt x="43477" y="10398"/>
                    </a:cubicBezTo>
                    <a:lnTo>
                      <a:pt x="42563" y="3151"/>
                    </a:lnTo>
                    <a:cubicBezTo>
                      <a:pt x="42437" y="2332"/>
                      <a:pt x="41807" y="1671"/>
                      <a:pt x="40957" y="1576"/>
                    </a:cubicBezTo>
                    <a:cubicBezTo>
                      <a:pt x="40201" y="1702"/>
                      <a:pt x="39665" y="2427"/>
                      <a:pt x="39791" y="3214"/>
                    </a:cubicBezTo>
                    <a:cubicBezTo>
                      <a:pt x="39791" y="3214"/>
                      <a:pt x="41114" y="13580"/>
                      <a:pt x="41114" y="13611"/>
                    </a:cubicBezTo>
                    <a:cubicBezTo>
                      <a:pt x="41177" y="14556"/>
                      <a:pt x="41020" y="15470"/>
                      <a:pt x="40642" y="16320"/>
                    </a:cubicBezTo>
                    <a:cubicBezTo>
                      <a:pt x="40516" y="16586"/>
                      <a:pt x="40273" y="16709"/>
                      <a:pt x="40030" y="16709"/>
                    </a:cubicBezTo>
                    <a:cubicBezTo>
                      <a:pt x="39725" y="16709"/>
                      <a:pt x="39420" y="16514"/>
                      <a:pt x="39350" y="16163"/>
                    </a:cubicBezTo>
                    <a:cubicBezTo>
                      <a:pt x="39003" y="14619"/>
                      <a:pt x="38499" y="12288"/>
                      <a:pt x="38499" y="12288"/>
                    </a:cubicBezTo>
                    <a:cubicBezTo>
                      <a:pt x="38372" y="11625"/>
                      <a:pt x="37791" y="11169"/>
                      <a:pt x="37140" y="11169"/>
                    </a:cubicBezTo>
                    <a:cubicBezTo>
                      <a:pt x="36986" y="11169"/>
                      <a:pt x="36828" y="11194"/>
                      <a:pt x="36672" y="11248"/>
                    </a:cubicBezTo>
                    <a:cubicBezTo>
                      <a:pt x="35979" y="11532"/>
                      <a:pt x="35632" y="12288"/>
                      <a:pt x="35790" y="13044"/>
                    </a:cubicBezTo>
                    <a:lnTo>
                      <a:pt x="36735" y="17108"/>
                    </a:lnTo>
                    <a:cubicBezTo>
                      <a:pt x="36735" y="17108"/>
                      <a:pt x="36294" y="22621"/>
                      <a:pt x="38562" y="25520"/>
                    </a:cubicBezTo>
                    <a:lnTo>
                      <a:pt x="25645" y="43068"/>
                    </a:lnTo>
                    <a:lnTo>
                      <a:pt x="19439" y="33837"/>
                    </a:lnTo>
                    <a:lnTo>
                      <a:pt x="0" y="44454"/>
                    </a:lnTo>
                    <a:lnTo>
                      <a:pt x="15060" y="66476"/>
                    </a:lnTo>
                    <a:cubicBezTo>
                      <a:pt x="17535" y="70653"/>
                      <a:pt x="20827" y="72245"/>
                      <a:pt x="23956" y="72245"/>
                    </a:cubicBezTo>
                    <a:cubicBezTo>
                      <a:pt x="26043" y="72245"/>
                      <a:pt x="28058" y="71536"/>
                      <a:pt x="29709" y="70414"/>
                    </a:cubicBezTo>
                    <a:cubicBezTo>
                      <a:pt x="31033" y="69501"/>
                      <a:pt x="32072" y="68241"/>
                      <a:pt x="32734" y="66791"/>
                    </a:cubicBezTo>
                    <a:lnTo>
                      <a:pt x="51952" y="24102"/>
                    </a:lnTo>
                    <a:cubicBezTo>
                      <a:pt x="52866" y="21960"/>
                      <a:pt x="53653" y="20133"/>
                      <a:pt x="54220" y="18809"/>
                    </a:cubicBezTo>
                    <a:lnTo>
                      <a:pt x="57938" y="11658"/>
                    </a:lnTo>
                    <a:cubicBezTo>
                      <a:pt x="58347" y="10933"/>
                      <a:pt x="58032" y="10019"/>
                      <a:pt x="57276" y="9641"/>
                    </a:cubicBezTo>
                    <a:cubicBezTo>
                      <a:pt x="57103" y="9571"/>
                      <a:pt x="56924" y="9537"/>
                      <a:pt x="56748" y="9537"/>
                    </a:cubicBezTo>
                    <a:cubicBezTo>
                      <a:pt x="56219" y="9537"/>
                      <a:pt x="55717" y="9838"/>
                      <a:pt x="55480" y="10335"/>
                    </a:cubicBezTo>
                    <a:lnTo>
                      <a:pt x="53685" y="13580"/>
                    </a:lnTo>
                    <a:cubicBezTo>
                      <a:pt x="53556" y="13836"/>
                      <a:pt x="53318" y="13958"/>
                      <a:pt x="53078" y="13958"/>
                    </a:cubicBezTo>
                    <a:cubicBezTo>
                      <a:pt x="52788" y="13958"/>
                      <a:pt x="52496" y="13781"/>
                      <a:pt x="52393" y="13454"/>
                    </a:cubicBezTo>
                    <a:cubicBezTo>
                      <a:pt x="52204" y="12949"/>
                      <a:pt x="52204" y="12382"/>
                      <a:pt x="52362" y="11847"/>
                    </a:cubicBezTo>
                    <a:lnTo>
                      <a:pt x="54724" y="3939"/>
                    </a:lnTo>
                    <a:cubicBezTo>
                      <a:pt x="55030" y="2869"/>
                      <a:pt x="54165" y="2158"/>
                      <a:pt x="53325" y="2158"/>
                    </a:cubicBezTo>
                    <a:cubicBezTo>
                      <a:pt x="52780" y="2158"/>
                      <a:pt x="52245" y="2457"/>
                      <a:pt x="52046" y="3151"/>
                    </a:cubicBezTo>
                    <a:lnTo>
                      <a:pt x="49778" y="10776"/>
                    </a:lnTo>
                    <a:cubicBezTo>
                      <a:pt x="49650" y="11211"/>
                      <a:pt x="49231" y="11521"/>
                      <a:pt x="48792" y="11521"/>
                    </a:cubicBezTo>
                    <a:cubicBezTo>
                      <a:pt x="48690" y="11521"/>
                      <a:pt x="48587" y="11504"/>
                      <a:pt x="48486" y="11469"/>
                    </a:cubicBezTo>
                    <a:cubicBezTo>
                      <a:pt x="48045" y="11311"/>
                      <a:pt x="47762" y="10902"/>
                      <a:pt x="47856" y="10429"/>
                    </a:cubicBezTo>
                    <a:lnTo>
                      <a:pt x="49085" y="1639"/>
                    </a:lnTo>
                    <a:cubicBezTo>
                      <a:pt x="49211" y="820"/>
                      <a:pt x="48581" y="64"/>
                      <a:pt x="47762" y="1"/>
                    </a:cubicBezTo>
                    <a:close/>
                  </a:path>
                </a:pathLst>
              </a:custGeom>
              <a:solidFill>
                <a:srgbClr val="FFC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2">
                <a:extLst>
                  <a:ext uri="{FF2B5EF4-FFF2-40B4-BE49-F238E27FC236}">
                    <a16:creationId xmlns:a16="http://schemas.microsoft.com/office/drawing/2014/main" id="{619AE9F0-5274-A3F4-9AC4-B6B08D5944A0}"/>
                  </a:ext>
                </a:extLst>
              </p:cNvPr>
              <p:cNvSpPr/>
              <p:nvPr/>
            </p:nvSpPr>
            <p:spPr>
              <a:xfrm>
                <a:off x="8531545" y="4500171"/>
                <a:ext cx="66506" cy="134976"/>
              </a:xfrm>
              <a:custGeom>
                <a:avLst/>
                <a:gdLst/>
                <a:ahLst/>
                <a:cxnLst/>
                <a:rect l="l" t="t" r="r" b="b"/>
                <a:pathLst>
                  <a:path w="3183" h="6460" extrusionOk="0">
                    <a:moveTo>
                      <a:pt x="2206" y="1"/>
                    </a:moveTo>
                    <a:lnTo>
                      <a:pt x="0" y="6459"/>
                    </a:lnTo>
                    <a:lnTo>
                      <a:pt x="0" y="6459"/>
                    </a:lnTo>
                    <a:lnTo>
                      <a:pt x="3182" y="1450"/>
                    </a:lnTo>
                    <a:lnTo>
                      <a:pt x="220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2">
                <a:extLst>
                  <a:ext uri="{FF2B5EF4-FFF2-40B4-BE49-F238E27FC236}">
                    <a16:creationId xmlns:a16="http://schemas.microsoft.com/office/drawing/2014/main" id="{05D4DB4A-F699-2013-4F97-E47201512747}"/>
                  </a:ext>
                </a:extLst>
              </p:cNvPr>
              <p:cNvSpPr/>
              <p:nvPr/>
            </p:nvSpPr>
            <p:spPr>
              <a:xfrm>
                <a:off x="6605307" y="3759612"/>
                <a:ext cx="1996553" cy="1548229"/>
              </a:xfrm>
              <a:custGeom>
                <a:avLst/>
                <a:gdLst/>
                <a:ahLst/>
                <a:cxnLst/>
                <a:rect l="l" t="t" r="r" b="b"/>
                <a:pathLst>
                  <a:path w="95556" h="74099" extrusionOk="0">
                    <a:moveTo>
                      <a:pt x="60603" y="1"/>
                    </a:moveTo>
                    <a:cubicBezTo>
                      <a:pt x="55683" y="1"/>
                      <a:pt x="50799" y="811"/>
                      <a:pt x="45935" y="1385"/>
                    </a:cubicBezTo>
                    <a:lnTo>
                      <a:pt x="29080" y="3433"/>
                    </a:lnTo>
                    <a:cubicBezTo>
                      <a:pt x="28292" y="3496"/>
                      <a:pt x="27536" y="3622"/>
                      <a:pt x="26780" y="3811"/>
                    </a:cubicBezTo>
                    <a:cubicBezTo>
                      <a:pt x="25709" y="4126"/>
                      <a:pt x="24701" y="4567"/>
                      <a:pt x="23724" y="5103"/>
                    </a:cubicBezTo>
                    <a:lnTo>
                      <a:pt x="17076" y="8348"/>
                    </a:lnTo>
                    <a:cubicBezTo>
                      <a:pt x="13107" y="10301"/>
                      <a:pt x="10019" y="12380"/>
                      <a:pt x="7656" y="16066"/>
                    </a:cubicBezTo>
                    <a:cubicBezTo>
                      <a:pt x="5546" y="19374"/>
                      <a:pt x="4096" y="23092"/>
                      <a:pt x="3025" y="26841"/>
                    </a:cubicBezTo>
                    <a:cubicBezTo>
                      <a:pt x="1198" y="33237"/>
                      <a:pt x="379" y="39916"/>
                      <a:pt x="1" y="46563"/>
                    </a:cubicBezTo>
                    <a:lnTo>
                      <a:pt x="19345" y="44736"/>
                    </a:lnTo>
                    <a:lnTo>
                      <a:pt x="19439" y="44515"/>
                    </a:lnTo>
                    <a:lnTo>
                      <a:pt x="27662" y="74098"/>
                    </a:lnTo>
                    <a:lnTo>
                      <a:pt x="74668" y="68050"/>
                    </a:lnTo>
                    <a:lnTo>
                      <a:pt x="74731" y="35505"/>
                    </a:lnTo>
                    <a:lnTo>
                      <a:pt x="74731" y="38309"/>
                    </a:lnTo>
                    <a:lnTo>
                      <a:pt x="95555" y="34276"/>
                    </a:lnTo>
                    <a:cubicBezTo>
                      <a:pt x="93539" y="28070"/>
                      <a:pt x="91082" y="21926"/>
                      <a:pt x="87805" y="16255"/>
                    </a:cubicBezTo>
                    <a:cubicBezTo>
                      <a:pt x="82670" y="7466"/>
                      <a:pt x="74825" y="1228"/>
                      <a:pt x="64491" y="188"/>
                    </a:cubicBezTo>
                    <a:cubicBezTo>
                      <a:pt x="63193" y="57"/>
                      <a:pt x="61896" y="1"/>
                      <a:pt x="60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2">
                <a:extLst>
                  <a:ext uri="{FF2B5EF4-FFF2-40B4-BE49-F238E27FC236}">
                    <a16:creationId xmlns:a16="http://schemas.microsoft.com/office/drawing/2014/main" id="{1714DBF1-36A0-9A7F-CD6B-5EDCA0E961CE}"/>
                  </a:ext>
                </a:extLst>
              </p:cNvPr>
              <p:cNvSpPr/>
              <p:nvPr/>
            </p:nvSpPr>
            <p:spPr>
              <a:xfrm>
                <a:off x="7028610" y="2847166"/>
                <a:ext cx="896585" cy="1175500"/>
              </a:xfrm>
              <a:custGeom>
                <a:avLst/>
                <a:gdLst/>
                <a:ahLst/>
                <a:cxnLst/>
                <a:rect l="l" t="t" r="r" b="b"/>
                <a:pathLst>
                  <a:path w="42911" h="56260" extrusionOk="0">
                    <a:moveTo>
                      <a:pt x="5167" y="0"/>
                    </a:moveTo>
                    <a:cubicBezTo>
                      <a:pt x="3245" y="2268"/>
                      <a:pt x="2111" y="5104"/>
                      <a:pt x="1922" y="8065"/>
                    </a:cubicBezTo>
                    <a:lnTo>
                      <a:pt x="946" y="23566"/>
                    </a:lnTo>
                    <a:cubicBezTo>
                      <a:pt x="725" y="26716"/>
                      <a:pt x="1607" y="29804"/>
                      <a:pt x="3403" y="32387"/>
                    </a:cubicBezTo>
                    <a:cubicBezTo>
                      <a:pt x="5262" y="35758"/>
                      <a:pt x="8381" y="38216"/>
                      <a:pt x="12067" y="39192"/>
                    </a:cubicBezTo>
                    <a:lnTo>
                      <a:pt x="12697" y="44012"/>
                    </a:lnTo>
                    <a:lnTo>
                      <a:pt x="12602" y="44012"/>
                    </a:lnTo>
                    <a:lnTo>
                      <a:pt x="0" y="51101"/>
                    </a:lnTo>
                    <a:cubicBezTo>
                      <a:pt x="0" y="51101"/>
                      <a:pt x="2556" y="56259"/>
                      <a:pt x="14693" y="56259"/>
                    </a:cubicBezTo>
                    <a:cubicBezTo>
                      <a:pt x="16688" y="56259"/>
                      <a:pt x="18942" y="56120"/>
                      <a:pt x="21487" y="55795"/>
                    </a:cubicBezTo>
                    <a:cubicBezTo>
                      <a:pt x="37208" y="53779"/>
                      <a:pt x="42910" y="43918"/>
                      <a:pt x="42910" y="43918"/>
                    </a:cubicBezTo>
                    <a:lnTo>
                      <a:pt x="29804" y="41208"/>
                    </a:lnTo>
                    <a:lnTo>
                      <a:pt x="28544" y="31410"/>
                    </a:lnTo>
                    <a:cubicBezTo>
                      <a:pt x="29206" y="29898"/>
                      <a:pt x="29584" y="28291"/>
                      <a:pt x="29678" y="26653"/>
                    </a:cubicBezTo>
                    <a:lnTo>
                      <a:pt x="29773" y="25204"/>
                    </a:lnTo>
                    <a:lnTo>
                      <a:pt x="31348" y="25299"/>
                    </a:lnTo>
                    <a:cubicBezTo>
                      <a:pt x="31447" y="25304"/>
                      <a:pt x="31546" y="25307"/>
                      <a:pt x="31644" y="25307"/>
                    </a:cubicBezTo>
                    <a:cubicBezTo>
                      <a:pt x="34255" y="25307"/>
                      <a:pt x="36427" y="23310"/>
                      <a:pt x="36609" y="20699"/>
                    </a:cubicBezTo>
                    <a:cubicBezTo>
                      <a:pt x="36767" y="17958"/>
                      <a:pt x="34687" y="15626"/>
                      <a:pt x="31978" y="15437"/>
                    </a:cubicBezTo>
                    <a:lnTo>
                      <a:pt x="30718" y="15374"/>
                    </a:lnTo>
                    <a:cubicBezTo>
                      <a:pt x="29102" y="15885"/>
                      <a:pt x="27409" y="16140"/>
                      <a:pt x="25708" y="16140"/>
                    </a:cubicBezTo>
                    <a:cubicBezTo>
                      <a:pt x="25519" y="16140"/>
                      <a:pt x="25330" y="16137"/>
                      <a:pt x="25141" y="16131"/>
                    </a:cubicBezTo>
                    <a:cubicBezTo>
                      <a:pt x="10712" y="15847"/>
                      <a:pt x="6396" y="4883"/>
                      <a:pt x="5167" y="0"/>
                    </a:cubicBezTo>
                    <a:close/>
                  </a:path>
                </a:pathLst>
              </a:custGeom>
              <a:solidFill>
                <a:srgbClr val="FFC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2">
                <a:extLst>
                  <a:ext uri="{FF2B5EF4-FFF2-40B4-BE49-F238E27FC236}">
                    <a16:creationId xmlns:a16="http://schemas.microsoft.com/office/drawing/2014/main" id="{82EF7C23-F157-C692-564E-709298E3CFCD}"/>
                  </a:ext>
                </a:extLst>
              </p:cNvPr>
              <p:cNvSpPr/>
              <p:nvPr/>
            </p:nvSpPr>
            <p:spPr>
              <a:xfrm>
                <a:off x="7099717" y="3372480"/>
                <a:ext cx="550976" cy="391032"/>
              </a:xfrm>
              <a:custGeom>
                <a:avLst/>
                <a:gdLst/>
                <a:ahLst/>
                <a:cxnLst/>
                <a:rect l="l" t="t" r="r" b="b"/>
                <a:pathLst>
                  <a:path w="26370" h="18715" extrusionOk="0">
                    <a:moveTo>
                      <a:pt x="25204" y="1"/>
                    </a:moveTo>
                    <a:lnTo>
                      <a:pt x="25204" y="190"/>
                    </a:lnTo>
                    <a:cubicBezTo>
                      <a:pt x="24719" y="7523"/>
                      <a:pt x="18610" y="13165"/>
                      <a:pt x="11360" y="13165"/>
                    </a:cubicBezTo>
                    <a:cubicBezTo>
                      <a:pt x="11072" y="13165"/>
                      <a:pt x="10782" y="13157"/>
                      <a:pt x="10491" y="13139"/>
                    </a:cubicBezTo>
                    <a:cubicBezTo>
                      <a:pt x="6269" y="12886"/>
                      <a:pt x="2426" y="10713"/>
                      <a:pt x="0" y="7247"/>
                    </a:cubicBezTo>
                    <a:lnTo>
                      <a:pt x="0" y="7247"/>
                    </a:lnTo>
                    <a:cubicBezTo>
                      <a:pt x="2079" y="11059"/>
                      <a:pt x="5765" y="13674"/>
                      <a:pt x="10019" y="14367"/>
                    </a:cubicBezTo>
                    <a:cubicBezTo>
                      <a:pt x="10113" y="16793"/>
                      <a:pt x="12570" y="18715"/>
                      <a:pt x="15595" y="18715"/>
                    </a:cubicBezTo>
                    <a:cubicBezTo>
                      <a:pt x="18619" y="18715"/>
                      <a:pt x="21140" y="16730"/>
                      <a:pt x="21140" y="14273"/>
                    </a:cubicBezTo>
                    <a:cubicBezTo>
                      <a:pt x="21140" y="13454"/>
                      <a:pt x="20888" y="12666"/>
                      <a:pt x="20384" y="12036"/>
                    </a:cubicBezTo>
                    <a:cubicBezTo>
                      <a:pt x="23849" y="9610"/>
                      <a:pt x="26023" y="5735"/>
                      <a:pt x="26307" y="1513"/>
                    </a:cubicBezTo>
                    <a:lnTo>
                      <a:pt x="26370" y="64"/>
                    </a:lnTo>
                    <a:lnTo>
                      <a:pt x="252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2">
                <a:extLst>
                  <a:ext uri="{FF2B5EF4-FFF2-40B4-BE49-F238E27FC236}">
                    <a16:creationId xmlns:a16="http://schemas.microsoft.com/office/drawing/2014/main" id="{C46B9343-0C3E-C367-B0C9-CBADD45CD940}"/>
                  </a:ext>
                </a:extLst>
              </p:cNvPr>
              <p:cNvSpPr/>
              <p:nvPr/>
            </p:nvSpPr>
            <p:spPr>
              <a:xfrm>
                <a:off x="7671128" y="3218794"/>
                <a:ext cx="63873" cy="87880"/>
              </a:xfrm>
              <a:custGeom>
                <a:avLst/>
                <a:gdLst/>
                <a:ahLst/>
                <a:cxnLst/>
                <a:rect l="l" t="t" r="r" b="b"/>
                <a:pathLst>
                  <a:path w="3057" h="4206" extrusionOk="0">
                    <a:moveTo>
                      <a:pt x="2511" y="1"/>
                    </a:moveTo>
                    <a:cubicBezTo>
                      <a:pt x="2395" y="1"/>
                      <a:pt x="2279" y="50"/>
                      <a:pt x="2206" y="141"/>
                    </a:cubicBezTo>
                    <a:lnTo>
                      <a:pt x="0" y="2788"/>
                    </a:lnTo>
                    <a:lnTo>
                      <a:pt x="2300" y="4142"/>
                    </a:lnTo>
                    <a:cubicBezTo>
                      <a:pt x="2363" y="4174"/>
                      <a:pt x="2426" y="4174"/>
                      <a:pt x="2521" y="4174"/>
                    </a:cubicBezTo>
                    <a:lnTo>
                      <a:pt x="2521" y="4205"/>
                    </a:lnTo>
                    <a:cubicBezTo>
                      <a:pt x="2930" y="4205"/>
                      <a:pt x="3056" y="3670"/>
                      <a:pt x="2741" y="3481"/>
                    </a:cubicBezTo>
                    <a:lnTo>
                      <a:pt x="1229" y="2567"/>
                    </a:lnTo>
                    <a:lnTo>
                      <a:pt x="2804" y="645"/>
                    </a:lnTo>
                    <a:cubicBezTo>
                      <a:pt x="2930" y="488"/>
                      <a:pt x="2930" y="236"/>
                      <a:pt x="2741" y="78"/>
                    </a:cubicBezTo>
                    <a:cubicBezTo>
                      <a:pt x="2675" y="26"/>
                      <a:pt x="2593" y="1"/>
                      <a:pt x="251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2">
                <a:extLst>
                  <a:ext uri="{FF2B5EF4-FFF2-40B4-BE49-F238E27FC236}">
                    <a16:creationId xmlns:a16="http://schemas.microsoft.com/office/drawing/2014/main" id="{46922DE0-4BF0-B855-2ADE-910580F3C6AB}"/>
                  </a:ext>
                </a:extLst>
              </p:cNvPr>
              <p:cNvSpPr/>
              <p:nvPr/>
            </p:nvSpPr>
            <p:spPr>
              <a:xfrm>
                <a:off x="7244858" y="3492358"/>
                <a:ext cx="76723" cy="29586"/>
              </a:xfrm>
              <a:custGeom>
                <a:avLst/>
                <a:gdLst/>
                <a:ahLst/>
                <a:cxnLst/>
                <a:rect l="l" t="t" r="r" b="b"/>
                <a:pathLst>
                  <a:path w="3672" h="1416" extrusionOk="0">
                    <a:moveTo>
                      <a:pt x="1562" y="0"/>
                    </a:moveTo>
                    <a:cubicBezTo>
                      <a:pt x="1154" y="0"/>
                      <a:pt x="743" y="92"/>
                      <a:pt x="363" y="281"/>
                    </a:cubicBezTo>
                    <a:cubicBezTo>
                      <a:pt x="0" y="505"/>
                      <a:pt x="206" y="1001"/>
                      <a:pt x="565" y="1001"/>
                    </a:cubicBezTo>
                    <a:cubicBezTo>
                      <a:pt x="611" y="1001"/>
                      <a:pt x="660" y="992"/>
                      <a:pt x="710" y="975"/>
                    </a:cubicBezTo>
                    <a:cubicBezTo>
                      <a:pt x="982" y="844"/>
                      <a:pt x="1273" y="781"/>
                      <a:pt x="1561" y="781"/>
                    </a:cubicBezTo>
                    <a:cubicBezTo>
                      <a:pt x="2039" y="781"/>
                      <a:pt x="2510" y="955"/>
                      <a:pt x="2884" y="1290"/>
                    </a:cubicBezTo>
                    <a:cubicBezTo>
                      <a:pt x="2947" y="1353"/>
                      <a:pt x="3041" y="1416"/>
                      <a:pt x="3136" y="1416"/>
                    </a:cubicBezTo>
                    <a:cubicBezTo>
                      <a:pt x="3514" y="1416"/>
                      <a:pt x="3671" y="975"/>
                      <a:pt x="3419" y="722"/>
                    </a:cubicBezTo>
                    <a:cubicBezTo>
                      <a:pt x="2908" y="251"/>
                      <a:pt x="2239" y="0"/>
                      <a:pt x="15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2">
                <a:extLst>
                  <a:ext uri="{FF2B5EF4-FFF2-40B4-BE49-F238E27FC236}">
                    <a16:creationId xmlns:a16="http://schemas.microsoft.com/office/drawing/2014/main" id="{59C057D1-6B61-CA68-E0DE-2F2F0CFF4BF4}"/>
                  </a:ext>
                </a:extLst>
              </p:cNvPr>
              <p:cNvSpPr/>
              <p:nvPr/>
            </p:nvSpPr>
            <p:spPr>
              <a:xfrm>
                <a:off x="7265900" y="3272641"/>
                <a:ext cx="209484" cy="141098"/>
              </a:xfrm>
              <a:custGeom>
                <a:avLst/>
                <a:gdLst/>
                <a:ahLst/>
                <a:cxnLst/>
                <a:rect l="l" t="t" r="r" b="b"/>
                <a:pathLst>
                  <a:path w="10026" h="6753" extrusionOk="0">
                    <a:moveTo>
                      <a:pt x="7025" y="0"/>
                    </a:moveTo>
                    <a:cubicBezTo>
                      <a:pt x="6876" y="0"/>
                      <a:pt x="6724" y="37"/>
                      <a:pt x="6571" y="116"/>
                    </a:cubicBezTo>
                    <a:cubicBezTo>
                      <a:pt x="5216" y="1313"/>
                      <a:pt x="3672" y="2353"/>
                      <a:pt x="2034" y="3141"/>
                    </a:cubicBezTo>
                    <a:cubicBezTo>
                      <a:pt x="0" y="4039"/>
                      <a:pt x="1930" y="6752"/>
                      <a:pt x="4816" y="6752"/>
                    </a:cubicBezTo>
                    <a:cubicBezTo>
                      <a:pt x="5373" y="6752"/>
                      <a:pt x="5965" y="6652"/>
                      <a:pt x="6571" y="6417"/>
                    </a:cubicBezTo>
                    <a:cubicBezTo>
                      <a:pt x="10026" y="5082"/>
                      <a:pt x="8772" y="0"/>
                      <a:pt x="70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2">
                <a:extLst>
                  <a:ext uri="{FF2B5EF4-FFF2-40B4-BE49-F238E27FC236}">
                    <a16:creationId xmlns:a16="http://schemas.microsoft.com/office/drawing/2014/main" id="{65AF479A-E2C0-4AF1-12E9-57F0AF4D986A}"/>
                  </a:ext>
                </a:extLst>
              </p:cNvPr>
              <p:cNvSpPr/>
              <p:nvPr/>
            </p:nvSpPr>
            <p:spPr>
              <a:xfrm>
                <a:off x="7081935" y="3078166"/>
                <a:ext cx="98098" cy="51420"/>
              </a:xfrm>
              <a:custGeom>
                <a:avLst/>
                <a:gdLst/>
                <a:ahLst/>
                <a:cxnLst/>
                <a:rect l="l" t="t" r="r" b="b"/>
                <a:pathLst>
                  <a:path w="4695" h="2461" extrusionOk="0">
                    <a:moveTo>
                      <a:pt x="2980" y="1"/>
                    </a:moveTo>
                    <a:cubicBezTo>
                      <a:pt x="2622" y="1"/>
                      <a:pt x="2262" y="65"/>
                      <a:pt x="1922" y="192"/>
                    </a:cubicBezTo>
                    <a:cubicBezTo>
                      <a:pt x="1135" y="413"/>
                      <a:pt x="504" y="948"/>
                      <a:pt x="158" y="1673"/>
                    </a:cubicBezTo>
                    <a:cubicBezTo>
                      <a:pt x="0" y="2146"/>
                      <a:pt x="221" y="2429"/>
                      <a:pt x="504" y="2461"/>
                    </a:cubicBezTo>
                    <a:cubicBezTo>
                      <a:pt x="851" y="2429"/>
                      <a:pt x="1198" y="2366"/>
                      <a:pt x="1513" y="2209"/>
                    </a:cubicBezTo>
                    <a:cubicBezTo>
                      <a:pt x="1859" y="2051"/>
                      <a:pt x="2206" y="1925"/>
                      <a:pt x="2489" y="1831"/>
                    </a:cubicBezTo>
                    <a:cubicBezTo>
                      <a:pt x="2804" y="1736"/>
                      <a:pt x="3151" y="1610"/>
                      <a:pt x="3529" y="1547"/>
                    </a:cubicBezTo>
                    <a:cubicBezTo>
                      <a:pt x="3844" y="1453"/>
                      <a:pt x="4191" y="1326"/>
                      <a:pt x="4474" y="1137"/>
                    </a:cubicBezTo>
                    <a:cubicBezTo>
                      <a:pt x="4695" y="948"/>
                      <a:pt x="4695" y="570"/>
                      <a:pt x="4254" y="287"/>
                    </a:cubicBezTo>
                    <a:cubicBezTo>
                      <a:pt x="3855" y="96"/>
                      <a:pt x="3418" y="1"/>
                      <a:pt x="29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2">
                <a:extLst>
                  <a:ext uri="{FF2B5EF4-FFF2-40B4-BE49-F238E27FC236}">
                    <a16:creationId xmlns:a16="http://schemas.microsoft.com/office/drawing/2014/main" id="{33F6B133-1D94-E52B-916B-6D44F3B56450}"/>
                  </a:ext>
                </a:extLst>
              </p:cNvPr>
              <p:cNvSpPr/>
              <p:nvPr/>
            </p:nvSpPr>
            <p:spPr>
              <a:xfrm>
                <a:off x="7356441" y="3166429"/>
                <a:ext cx="42812" cy="43481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081" extrusionOk="0">
                    <a:moveTo>
                      <a:pt x="1009" y="1"/>
                    </a:moveTo>
                    <a:cubicBezTo>
                      <a:pt x="442" y="1"/>
                      <a:pt x="1" y="442"/>
                      <a:pt x="1" y="1041"/>
                    </a:cubicBezTo>
                    <a:cubicBezTo>
                      <a:pt x="1" y="1608"/>
                      <a:pt x="442" y="2080"/>
                      <a:pt x="1009" y="2080"/>
                    </a:cubicBezTo>
                    <a:cubicBezTo>
                      <a:pt x="1608" y="2080"/>
                      <a:pt x="2049" y="1608"/>
                      <a:pt x="2049" y="1041"/>
                    </a:cubicBezTo>
                    <a:cubicBezTo>
                      <a:pt x="2049" y="442"/>
                      <a:pt x="1608" y="1"/>
                      <a:pt x="1009" y="1"/>
                    </a:cubicBezTo>
                    <a:close/>
                  </a:path>
                </a:pathLst>
              </a:custGeom>
              <a:solidFill>
                <a:srgbClr val="502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2">
                <a:extLst>
                  <a:ext uri="{FF2B5EF4-FFF2-40B4-BE49-F238E27FC236}">
                    <a16:creationId xmlns:a16="http://schemas.microsoft.com/office/drawing/2014/main" id="{9FF9D269-EE7A-A30F-8A38-5E23128F643D}"/>
                  </a:ext>
                </a:extLst>
              </p:cNvPr>
              <p:cNvSpPr/>
              <p:nvPr/>
            </p:nvSpPr>
            <p:spPr>
              <a:xfrm>
                <a:off x="7132628" y="3173680"/>
                <a:ext cx="50710" cy="4335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2075" extrusionOk="0">
                    <a:moveTo>
                      <a:pt x="1040" y="0"/>
                    </a:moveTo>
                    <a:cubicBezTo>
                      <a:pt x="473" y="0"/>
                      <a:pt x="0" y="473"/>
                      <a:pt x="0" y="1040"/>
                    </a:cubicBezTo>
                    <a:cubicBezTo>
                      <a:pt x="0" y="1658"/>
                      <a:pt x="519" y="2074"/>
                      <a:pt x="1050" y="2074"/>
                    </a:cubicBezTo>
                    <a:cubicBezTo>
                      <a:pt x="1304" y="2074"/>
                      <a:pt x="1561" y="1979"/>
                      <a:pt x="1765" y="1765"/>
                    </a:cubicBezTo>
                    <a:cubicBezTo>
                      <a:pt x="2426" y="1103"/>
                      <a:pt x="1954" y="0"/>
                      <a:pt x="1040" y="0"/>
                    </a:cubicBezTo>
                    <a:close/>
                  </a:path>
                </a:pathLst>
              </a:custGeom>
              <a:solidFill>
                <a:srgbClr val="502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2">
                <a:extLst>
                  <a:ext uri="{FF2B5EF4-FFF2-40B4-BE49-F238E27FC236}">
                    <a16:creationId xmlns:a16="http://schemas.microsoft.com/office/drawing/2014/main" id="{91A067F6-C44A-C408-E37F-E3B460535D7D}"/>
                  </a:ext>
                </a:extLst>
              </p:cNvPr>
              <p:cNvSpPr/>
              <p:nvPr/>
            </p:nvSpPr>
            <p:spPr>
              <a:xfrm>
                <a:off x="7118147" y="3208304"/>
                <a:ext cx="72419" cy="23986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1148" extrusionOk="0">
                    <a:moveTo>
                      <a:pt x="1852" y="1"/>
                    </a:moveTo>
                    <a:cubicBezTo>
                      <a:pt x="1329" y="1"/>
                      <a:pt x="808" y="143"/>
                      <a:pt x="347" y="423"/>
                    </a:cubicBezTo>
                    <a:cubicBezTo>
                      <a:pt x="0" y="612"/>
                      <a:pt x="126" y="1147"/>
                      <a:pt x="536" y="1147"/>
                    </a:cubicBezTo>
                    <a:cubicBezTo>
                      <a:pt x="599" y="1147"/>
                      <a:pt x="662" y="1147"/>
                      <a:pt x="725" y="1116"/>
                    </a:cubicBezTo>
                    <a:cubicBezTo>
                      <a:pt x="1066" y="894"/>
                      <a:pt x="1454" y="783"/>
                      <a:pt x="1842" y="783"/>
                    </a:cubicBezTo>
                    <a:cubicBezTo>
                      <a:pt x="2171" y="783"/>
                      <a:pt x="2501" y="863"/>
                      <a:pt x="2804" y="1021"/>
                    </a:cubicBezTo>
                    <a:cubicBezTo>
                      <a:pt x="2871" y="1066"/>
                      <a:pt x="2946" y="1087"/>
                      <a:pt x="3020" y="1087"/>
                    </a:cubicBezTo>
                    <a:cubicBezTo>
                      <a:pt x="3156" y="1087"/>
                      <a:pt x="3290" y="1017"/>
                      <a:pt x="3371" y="895"/>
                    </a:cubicBezTo>
                    <a:cubicBezTo>
                      <a:pt x="3466" y="706"/>
                      <a:pt x="3434" y="454"/>
                      <a:pt x="3245" y="360"/>
                    </a:cubicBezTo>
                    <a:cubicBezTo>
                      <a:pt x="2809" y="119"/>
                      <a:pt x="2330" y="1"/>
                      <a:pt x="18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2">
                <a:extLst>
                  <a:ext uri="{FF2B5EF4-FFF2-40B4-BE49-F238E27FC236}">
                    <a16:creationId xmlns:a16="http://schemas.microsoft.com/office/drawing/2014/main" id="{D043668E-12C9-0E56-5510-239EC729382F}"/>
                  </a:ext>
                </a:extLst>
              </p:cNvPr>
              <p:cNvSpPr/>
              <p:nvPr/>
            </p:nvSpPr>
            <p:spPr>
              <a:xfrm>
                <a:off x="7345909" y="3204271"/>
                <a:ext cx="75511" cy="24070"/>
              </a:xfrm>
              <a:custGeom>
                <a:avLst/>
                <a:gdLst/>
                <a:ahLst/>
                <a:cxnLst/>
                <a:rect l="l" t="t" r="r" b="b"/>
                <a:pathLst>
                  <a:path w="3614" h="1152" extrusionOk="0">
                    <a:moveTo>
                      <a:pt x="1874" y="0"/>
                    </a:moveTo>
                    <a:cubicBezTo>
                      <a:pt x="1347" y="0"/>
                      <a:pt x="816" y="142"/>
                      <a:pt x="347" y="427"/>
                    </a:cubicBezTo>
                    <a:cubicBezTo>
                      <a:pt x="1" y="616"/>
                      <a:pt x="127" y="1151"/>
                      <a:pt x="536" y="1151"/>
                    </a:cubicBezTo>
                    <a:cubicBezTo>
                      <a:pt x="599" y="1151"/>
                      <a:pt x="662" y="1120"/>
                      <a:pt x="725" y="1088"/>
                    </a:cubicBezTo>
                    <a:cubicBezTo>
                      <a:pt x="1061" y="887"/>
                      <a:pt x="1441" y="784"/>
                      <a:pt x="1823" y="784"/>
                    </a:cubicBezTo>
                    <a:cubicBezTo>
                      <a:pt x="2159" y="784"/>
                      <a:pt x="2496" y="863"/>
                      <a:pt x="2805" y="1025"/>
                    </a:cubicBezTo>
                    <a:cubicBezTo>
                      <a:pt x="2873" y="1064"/>
                      <a:pt x="2941" y="1082"/>
                      <a:pt x="3006" y="1082"/>
                    </a:cubicBezTo>
                    <a:cubicBezTo>
                      <a:pt x="3361" y="1082"/>
                      <a:pt x="3614" y="572"/>
                      <a:pt x="3214" y="332"/>
                    </a:cubicBezTo>
                    <a:cubicBezTo>
                      <a:pt x="2801" y="111"/>
                      <a:pt x="2339" y="0"/>
                      <a:pt x="18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2">
                <a:extLst>
                  <a:ext uri="{FF2B5EF4-FFF2-40B4-BE49-F238E27FC236}">
                    <a16:creationId xmlns:a16="http://schemas.microsoft.com/office/drawing/2014/main" id="{C1BAEB77-BDA2-4288-929F-5FE93FB7E24C}"/>
                  </a:ext>
                </a:extLst>
              </p:cNvPr>
              <p:cNvSpPr/>
              <p:nvPr/>
            </p:nvSpPr>
            <p:spPr>
              <a:xfrm>
                <a:off x="7189234" y="3145367"/>
                <a:ext cx="93292" cy="181047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8665" extrusionOk="0">
                    <a:moveTo>
                      <a:pt x="3277" y="1"/>
                    </a:moveTo>
                    <a:cubicBezTo>
                      <a:pt x="3057" y="1"/>
                      <a:pt x="2899" y="158"/>
                      <a:pt x="2899" y="379"/>
                    </a:cubicBezTo>
                    <a:lnTo>
                      <a:pt x="2805" y="3183"/>
                    </a:lnTo>
                    <a:cubicBezTo>
                      <a:pt x="2805" y="3246"/>
                      <a:pt x="2805" y="3309"/>
                      <a:pt x="2805" y="3372"/>
                    </a:cubicBezTo>
                    <a:cubicBezTo>
                      <a:pt x="2677" y="4059"/>
                      <a:pt x="2324" y="4212"/>
                      <a:pt x="1993" y="4212"/>
                    </a:cubicBezTo>
                    <a:cubicBezTo>
                      <a:pt x="1915" y="4212"/>
                      <a:pt x="1838" y="4203"/>
                      <a:pt x="1765" y="4191"/>
                    </a:cubicBezTo>
                    <a:cubicBezTo>
                      <a:pt x="1710" y="4186"/>
                      <a:pt x="1655" y="4183"/>
                      <a:pt x="1601" y="4183"/>
                    </a:cubicBezTo>
                    <a:cubicBezTo>
                      <a:pt x="1310" y="4183"/>
                      <a:pt x="1027" y="4257"/>
                      <a:pt x="788" y="4443"/>
                    </a:cubicBezTo>
                    <a:cubicBezTo>
                      <a:pt x="473" y="4664"/>
                      <a:pt x="284" y="4979"/>
                      <a:pt x="221" y="5357"/>
                    </a:cubicBezTo>
                    <a:lnTo>
                      <a:pt x="221" y="5514"/>
                    </a:lnTo>
                    <a:cubicBezTo>
                      <a:pt x="1" y="6869"/>
                      <a:pt x="914" y="8161"/>
                      <a:pt x="2269" y="8413"/>
                    </a:cubicBezTo>
                    <a:lnTo>
                      <a:pt x="3844" y="8665"/>
                    </a:lnTo>
                    <a:lnTo>
                      <a:pt x="3907" y="8665"/>
                    </a:lnTo>
                    <a:lnTo>
                      <a:pt x="3907" y="8633"/>
                    </a:lnTo>
                    <a:cubicBezTo>
                      <a:pt x="3917" y="8634"/>
                      <a:pt x="3927" y="8634"/>
                      <a:pt x="3936" y="8634"/>
                    </a:cubicBezTo>
                    <a:cubicBezTo>
                      <a:pt x="4414" y="8634"/>
                      <a:pt x="4465" y="7876"/>
                      <a:pt x="3970" y="7846"/>
                    </a:cubicBezTo>
                    <a:lnTo>
                      <a:pt x="2395" y="7593"/>
                    </a:lnTo>
                    <a:cubicBezTo>
                      <a:pt x="1450" y="7404"/>
                      <a:pt x="820" y="6522"/>
                      <a:pt x="977" y="5577"/>
                    </a:cubicBezTo>
                    <a:lnTo>
                      <a:pt x="1009" y="5451"/>
                    </a:lnTo>
                    <a:cubicBezTo>
                      <a:pt x="1009" y="5294"/>
                      <a:pt x="1103" y="5136"/>
                      <a:pt x="1229" y="5042"/>
                    </a:cubicBezTo>
                    <a:cubicBezTo>
                      <a:pt x="1307" y="4990"/>
                      <a:pt x="1426" y="4939"/>
                      <a:pt x="1535" y="4939"/>
                    </a:cubicBezTo>
                    <a:cubicBezTo>
                      <a:pt x="1560" y="4939"/>
                      <a:pt x="1584" y="4941"/>
                      <a:pt x="1607" y="4947"/>
                    </a:cubicBezTo>
                    <a:cubicBezTo>
                      <a:pt x="1727" y="4965"/>
                      <a:pt x="1842" y="4974"/>
                      <a:pt x="1953" y="4974"/>
                    </a:cubicBezTo>
                    <a:cubicBezTo>
                      <a:pt x="2806" y="4974"/>
                      <a:pt x="3393" y="4442"/>
                      <a:pt x="3561" y="3466"/>
                    </a:cubicBezTo>
                    <a:cubicBezTo>
                      <a:pt x="3592" y="3372"/>
                      <a:pt x="3592" y="3277"/>
                      <a:pt x="3592" y="3183"/>
                    </a:cubicBezTo>
                    <a:lnTo>
                      <a:pt x="3687" y="379"/>
                    </a:lnTo>
                    <a:cubicBezTo>
                      <a:pt x="3687" y="158"/>
                      <a:pt x="3498" y="1"/>
                      <a:pt x="32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2">
                <a:extLst>
                  <a:ext uri="{FF2B5EF4-FFF2-40B4-BE49-F238E27FC236}">
                    <a16:creationId xmlns:a16="http://schemas.microsoft.com/office/drawing/2014/main" id="{0B9D694F-7FDE-032D-2DD0-D1F651558E53}"/>
                  </a:ext>
                </a:extLst>
              </p:cNvPr>
              <p:cNvSpPr/>
              <p:nvPr/>
            </p:nvSpPr>
            <p:spPr>
              <a:xfrm>
                <a:off x="7636232" y="3337564"/>
                <a:ext cx="142874" cy="165272"/>
              </a:xfrm>
              <a:custGeom>
                <a:avLst/>
                <a:gdLst/>
                <a:ahLst/>
                <a:cxnLst/>
                <a:rect l="l" t="t" r="r" b="b"/>
                <a:pathLst>
                  <a:path w="6838" h="7910" extrusionOk="0">
                    <a:moveTo>
                      <a:pt x="3403" y="790"/>
                    </a:moveTo>
                    <a:cubicBezTo>
                      <a:pt x="4065" y="790"/>
                      <a:pt x="4726" y="1105"/>
                      <a:pt x="5167" y="1640"/>
                    </a:cubicBezTo>
                    <a:cubicBezTo>
                      <a:pt x="5703" y="2239"/>
                      <a:pt x="5986" y="3027"/>
                      <a:pt x="6018" y="3877"/>
                    </a:cubicBezTo>
                    <a:cubicBezTo>
                      <a:pt x="6049" y="4696"/>
                      <a:pt x="5797" y="5484"/>
                      <a:pt x="5293" y="6146"/>
                    </a:cubicBezTo>
                    <a:cubicBezTo>
                      <a:pt x="4884" y="6713"/>
                      <a:pt x="4254" y="7059"/>
                      <a:pt x="3529" y="7122"/>
                    </a:cubicBezTo>
                    <a:cubicBezTo>
                      <a:pt x="3499" y="7124"/>
                      <a:pt x="3470" y="7124"/>
                      <a:pt x="3440" y="7124"/>
                    </a:cubicBezTo>
                    <a:cubicBezTo>
                      <a:pt x="2091" y="7124"/>
                      <a:pt x="913" y="5730"/>
                      <a:pt x="851" y="4035"/>
                    </a:cubicBezTo>
                    <a:cubicBezTo>
                      <a:pt x="788" y="2302"/>
                      <a:pt x="1922" y="821"/>
                      <a:pt x="3340" y="790"/>
                    </a:cubicBezTo>
                    <a:close/>
                    <a:moveTo>
                      <a:pt x="3410" y="1"/>
                    </a:moveTo>
                    <a:cubicBezTo>
                      <a:pt x="3376" y="1"/>
                      <a:pt x="3342" y="1"/>
                      <a:pt x="3309" y="2"/>
                    </a:cubicBezTo>
                    <a:cubicBezTo>
                      <a:pt x="1450" y="65"/>
                      <a:pt x="1" y="1924"/>
                      <a:pt x="64" y="4066"/>
                    </a:cubicBezTo>
                    <a:cubicBezTo>
                      <a:pt x="158" y="6209"/>
                      <a:pt x="1670" y="7910"/>
                      <a:pt x="3466" y="7910"/>
                    </a:cubicBezTo>
                    <a:lnTo>
                      <a:pt x="3561" y="7910"/>
                    </a:lnTo>
                    <a:cubicBezTo>
                      <a:pt x="4506" y="7847"/>
                      <a:pt x="5356" y="7374"/>
                      <a:pt x="5923" y="6650"/>
                    </a:cubicBezTo>
                    <a:cubicBezTo>
                      <a:pt x="6522" y="5831"/>
                      <a:pt x="6837" y="4854"/>
                      <a:pt x="6806" y="3846"/>
                    </a:cubicBezTo>
                    <a:cubicBezTo>
                      <a:pt x="6774" y="2838"/>
                      <a:pt x="6396" y="1861"/>
                      <a:pt x="5734" y="1105"/>
                    </a:cubicBezTo>
                    <a:cubicBezTo>
                      <a:pt x="5157" y="406"/>
                      <a:pt x="4317" y="1"/>
                      <a:pt x="341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4" name="Google Shape;784;p32">
              <a:extLst>
                <a:ext uri="{FF2B5EF4-FFF2-40B4-BE49-F238E27FC236}">
                  <a16:creationId xmlns:a16="http://schemas.microsoft.com/office/drawing/2014/main" id="{4DAC9E4A-347D-1DC2-E4F6-CE106283E0A2}"/>
                </a:ext>
              </a:extLst>
            </p:cNvPr>
            <p:cNvGrpSpPr/>
            <p:nvPr/>
          </p:nvGrpSpPr>
          <p:grpSpPr>
            <a:xfrm>
              <a:off x="5157624" y="3588991"/>
              <a:ext cx="2154500" cy="1777906"/>
              <a:chOff x="5213641" y="3831430"/>
              <a:chExt cx="1861018" cy="1535723"/>
            </a:xfrm>
          </p:grpSpPr>
          <p:sp>
            <p:nvSpPr>
              <p:cNvPr id="785" name="Google Shape;785;p32">
                <a:extLst>
                  <a:ext uri="{FF2B5EF4-FFF2-40B4-BE49-F238E27FC236}">
                    <a16:creationId xmlns:a16="http://schemas.microsoft.com/office/drawing/2014/main" id="{986E9A4C-EF8D-5665-42F1-842E0A5CA482}"/>
                  </a:ext>
                </a:extLst>
              </p:cNvPr>
              <p:cNvSpPr/>
              <p:nvPr/>
            </p:nvSpPr>
            <p:spPr>
              <a:xfrm>
                <a:off x="6425584" y="4287685"/>
                <a:ext cx="649074" cy="995895"/>
              </a:xfrm>
              <a:custGeom>
                <a:avLst/>
                <a:gdLst/>
                <a:ahLst/>
                <a:cxnLst/>
                <a:rect l="l" t="t" r="r" b="b"/>
                <a:pathLst>
                  <a:path w="31065" h="47664" extrusionOk="0">
                    <a:moveTo>
                      <a:pt x="26378" y="1"/>
                    </a:moveTo>
                    <a:cubicBezTo>
                      <a:pt x="26314" y="1"/>
                      <a:pt x="26248" y="9"/>
                      <a:pt x="26182" y="25"/>
                    </a:cubicBezTo>
                    <a:cubicBezTo>
                      <a:pt x="25709" y="120"/>
                      <a:pt x="25394" y="561"/>
                      <a:pt x="25457" y="1033"/>
                    </a:cubicBezTo>
                    <a:lnTo>
                      <a:pt x="25898" y="5948"/>
                    </a:lnTo>
                    <a:cubicBezTo>
                      <a:pt x="25930" y="6326"/>
                      <a:pt x="25646" y="6641"/>
                      <a:pt x="25268" y="6673"/>
                    </a:cubicBezTo>
                    <a:cubicBezTo>
                      <a:pt x="25247" y="6675"/>
                      <a:pt x="25227" y="6676"/>
                      <a:pt x="25206" y="6676"/>
                    </a:cubicBezTo>
                    <a:cubicBezTo>
                      <a:pt x="24949" y="6676"/>
                      <a:pt x="24728" y="6495"/>
                      <a:pt x="24669" y="6232"/>
                    </a:cubicBezTo>
                    <a:lnTo>
                      <a:pt x="23315" y="844"/>
                    </a:lnTo>
                    <a:cubicBezTo>
                      <a:pt x="23214" y="441"/>
                      <a:pt x="22851" y="159"/>
                      <a:pt x="22452" y="159"/>
                    </a:cubicBezTo>
                    <a:cubicBezTo>
                      <a:pt x="22352" y="159"/>
                      <a:pt x="22250" y="177"/>
                      <a:pt x="22149" y="214"/>
                    </a:cubicBezTo>
                    <a:cubicBezTo>
                      <a:pt x="21708" y="403"/>
                      <a:pt x="21456" y="876"/>
                      <a:pt x="21582" y="1317"/>
                    </a:cubicBezTo>
                    <a:lnTo>
                      <a:pt x="22968" y="6830"/>
                    </a:lnTo>
                    <a:cubicBezTo>
                      <a:pt x="23031" y="7082"/>
                      <a:pt x="22905" y="7303"/>
                      <a:pt x="22684" y="7366"/>
                    </a:cubicBezTo>
                    <a:lnTo>
                      <a:pt x="22527" y="7429"/>
                    </a:lnTo>
                    <a:cubicBezTo>
                      <a:pt x="22487" y="7442"/>
                      <a:pt x="22445" y="7449"/>
                      <a:pt x="22403" y="7449"/>
                    </a:cubicBezTo>
                    <a:cubicBezTo>
                      <a:pt x="22249" y="7449"/>
                      <a:pt x="22097" y="7364"/>
                      <a:pt x="22023" y="7240"/>
                    </a:cubicBezTo>
                    <a:lnTo>
                      <a:pt x="19786" y="3302"/>
                    </a:lnTo>
                    <a:cubicBezTo>
                      <a:pt x="19560" y="2925"/>
                      <a:pt x="19173" y="2728"/>
                      <a:pt x="18770" y="2728"/>
                    </a:cubicBezTo>
                    <a:cubicBezTo>
                      <a:pt x="18668" y="2728"/>
                      <a:pt x="18565" y="2741"/>
                      <a:pt x="18463" y="2766"/>
                    </a:cubicBezTo>
                    <a:cubicBezTo>
                      <a:pt x="18022" y="3018"/>
                      <a:pt x="17864" y="3554"/>
                      <a:pt x="18116" y="3995"/>
                    </a:cubicBezTo>
                    <a:cubicBezTo>
                      <a:pt x="18116" y="3995"/>
                      <a:pt x="21361" y="9666"/>
                      <a:pt x="21361" y="9666"/>
                    </a:cubicBezTo>
                    <a:cubicBezTo>
                      <a:pt x="21645" y="10201"/>
                      <a:pt x="21739" y="10769"/>
                      <a:pt x="21739" y="11367"/>
                    </a:cubicBezTo>
                    <a:cubicBezTo>
                      <a:pt x="21701" y="11599"/>
                      <a:pt x="21483" y="11748"/>
                      <a:pt x="21271" y="11748"/>
                    </a:cubicBezTo>
                    <a:cubicBezTo>
                      <a:pt x="21137" y="11748"/>
                      <a:pt x="21005" y="11690"/>
                      <a:pt x="20920" y="11556"/>
                    </a:cubicBezTo>
                    <a:lnTo>
                      <a:pt x="19502" y="9540"/>
                    </a:lnTo>
                    <a:cubicBezTo>
                      <a:pt x="19323" y="9288"/>
                      <a:pt x="19041" y="9160"/>
                      <a:pt x="18756" y="9160"/>
                    </a:cubicBezTo>
                    <a:cubicBezTo>
                      <a:pt x="18541" y="9160"/>
                      <a:pt x="18324" y="9233"/>
                      <a:pt x="18148" y="9382"/>
                    </a:cubicBezTo>
                    <a:cubicBezTo>
                      <a:pt x="17833" y="9697"/>
                      <a:pt x="17770" y="10233"/>
                      <a:pt x="18053" y="10611"/>
                    </a:cubicBezTo>
                    <a:lnTo>
                      <a:pt x="19566" y="12753"/>
                    </a:lnTo>
                    <a:cubicBezTo>
                      <a:pt x="19566" y="12753"/>
                      <a:pt x="20605" y="16030"/>
                      <a:pt x="22653" y="17133"/>
                    </a:cubicBezTo>
                    <a:lnTo>
                      <a:pt x="22306" y="19779"/>
                    </a:lnTo>
                    <a:cubicBezTo>
                      <a:pt x="22054" y="20630"/>
                      <a:pt x="21834" y="21512"/>
                      <a:pt x="21613" y="22362"/>
                    </a:cubicBezTo>
                    <a:cubicBezTo>
                      <a:pt x="21456" y="23087"/>
                      <a:pt x="21267" y="23812"/>
                      <a:pt x="21078" y="24536"/>
                    </a:cubicBezTo>
                    <a:cubicBezTo>
                      <a:pt x="21046" y="24725"/>
                      <a:pt x="20983" y="24883"/>
                      <a:pt x="20952" y="25040"/>
                    </a:cubicBezTo>
                    <a:cubicBezTo>
                      <a:pt x="20889" y="25198"/>
                      <a:pt x="20857" y="25355"/>
                      <a:pt x="20826" y="25513"/>
                    </a:cubicBezTo>
                    <a:cubicBezTo>
                      <a:pt x="20731" y="25828"/>
                      <a:pt x="20605" y="26111"/>
                      <a:pt x="20511" y="26395"/>
                    </a:cubicBezTo>
                    <a:cubicBezTo>
                      <a:pt x="20164" y="27435"/>
                      <a:pt x="19660" y="28411"/>
                      <a:pt x="19030" y="29293"/>
                    </a:cubicBezTo>
                    <a:cubicBezTo>
                      <a:pt x="18778" y="29608"/>
                      <a:pt x="18494" y="29924"/>
                      <a:pt x="18179" y="30176"/>
                    </a:cubicBezTo>
                    <a:cubicBezTo>
                      <a:pt x="17896" y="30428"/>
                      <a:pt x="17612" y="30617"/>
                      <a:pt x="17297" y="30774"/>
                    </a:cubicBezTo>
                    <a:cubicBezTo>
                      <a:pt x="16541" y="31184"/>
                      <a:pt x="15722" y="31467"/>
                      <a:pt x="14903" y="31688"/>
                    </a:cubicBezTo>
                    <a:cubicBezTo>
                      <a:pt x="13863" y="31908"/>
                      <a:pt x="12855" y="32097"/>
                      <a:pt x="11784" y="32192"/>
                    </a:cubicBezTo>
                    <a:cubicBezTo>
                      <a:pt x="10618" y="32318"/>
                      <a:pt x="9263" y="32381"/>
                      <a:pt x="7751" y="32507"/>
                    </a:cubicBezTo>
                    <a:lnTo>
                      <a:pt x="7688" y="32507"/>
                    </a:lnTo>
                    <a:cubicBezTo>
                      <a:pt x="7247" y="32570"/>
                      <a:pt x="6806" y="32664"/>
                      <a:pt x="6396" y="32759"/>
                    </a:cubicBezTo>
                    <a:cubicBezTo>
                      <a:pt x="2332" y="33893"/>
                      <a:pt x="1" y="38083"/>
                      <a:pt x="1135" y="42116"/>
                    </a:cubicBezTo>
                    <a:cubicBezTo>
                      <a:pt x="2075" y="45485"/>
                      <a:pt x="5116" y="47664"/>
                      <a:pt x="8426" y="47664"/>
                    </a:cubicBezTo>
                    <a:cubicBezTo>
                      <a:pt x="9109" y="47664"/>
                      <a:pt x="9803" y="47571"/>
                      <a:pt x="10492" y="47377"/>
                    </a:cubicBezTo>
                    <a:cubicBezTo>
                      <a:pt x="11910" y="46999"/>
                      <a:pt x="13485" y="46527"/>
                      <a:pt x="15218" y="45960"/>
                    </a:cubicBezTo>
                    <a:cubicBezTo>
                      <a:pt x="17077" y="45329"/>
                      <a:pt x="18841" y="44510"/>
                      <a:pt x="20542" y="43534"/>
                    </a:cubicBezTo>
                    <a:cubicBezTo>
                      <a:pt x="22432" y="42431"/>
                      <a:pt x="24102" y="41045"/>
                      <a:pt x="25551" y="39438"/>
                    </a:cubicBezTo>
                    <a:cubicBezTo>
                      <a:pt x="26308" y="38587"/>
                      <a:pt x="26969" y="37642"/>
                      <a:pt x="27568" y="36634"/>
                    </a:cubicBezTo>
                    <a:cubicBezTo>
                      <a:pt x="28103" y="35689"/>
                      <a:pt x="28544" y="34681"/>
                      <a:pt x="28891" y="33641"/>
                    </a:cubicBezTo>
                    <a:cubicBezTo>
                      <a:pt x="29458" y="31782"/>
                      <a:pt x="29773" y="29860"/>
                      <a:pt x="29836" y="27907"/>
                    </a:cubicBezTo>
                    <a:lnTo>
                      <a:pt x="29836" y="27403"/>
                    </a:lnTo>
                    <a:cubicBezTo>
                      <a:pt x="30088" y="24095"/>
                      <a:pt x="30309" y="13320"/>
                      <a:pt x="30466" y="9477"/>
                    </a:cubicBezTo>
                    <a:lnTo>
                      <a:pt x="31002" y="4468"/>
                    </a:lnTo>
                    <a:cubicBezTo>
                      <a:pt x="31065" y="3932"/>
                      <a:pt x="30655" y="3459"/>
                      <a:pt x="30120" y="3459"/>
                    </a:cubicBezTo>
                    <a:cubicBezTo>
                      <a:pt x="29647" y="3459"/>
                      <a:pt x="29238" y="3806"/>
                      <a:pt x="29206" y="4278"/>
                    </a:cubicBezTo>
                    <a:lnTo>
                      <a:pt x="28891" y="6578"/>
                    </a:lnTo>
                    <a:cubicBezTo>
                      <a:pt x="28871" y="6839"/>
                      <a:pt x="28660" y="6997"/>
                      <a:pt x="28436" y="6997"/>
                    </a:cubicBezTo>
                    <a:cubicBezTo>
                      <a:pt x="28308" y="6997"/>
                      <a:pt x="28175" y="6945"/>
                      <a:pt x="28072" y="6830"/>
                    </a:cubicBezTo>
                    <a:cubicBezTo>
                      <a:pt x="27851" y="6578"/>
                      <a:pt x="27725" y="6263"/>
                      <a:pt x="27694" y="5917"/>
                    </a:cubicBezTo>
                    <a:lnTo>
                      <a:pt x="27253" y="813"/>
                    </a:lnTo>
                    <a:cubicBezTo>
                      <a:pt x="27198" y="347"/>
                      <a:pt x="26810" y="1"/>
                      <a:pt x="26378" y="1"/>
                    </a:cubicBezTo>
                    <a:close/>
                  </a:path>
                </a:pathLst>
              </a:custGeom>
              <a:solidFill>
                <a:srgbClr val="EB8D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2">
                <a:extLst>
                  <a:ext uri="{FF2B5EF4-FFF2-40B4-BE49-F238E27FC236}">
                    <a16:creationId xmlns:a16="http://schemas.microsoft.com/office/drawing/2014/main" id="{080AE737-BF6E-104A-ED5D-E45B759BDABE}"/>
                  </a:ext>
                </a:extLst>
              </p:cNvPr>
              <p:cNvSpPr/>
              <p:nvPr/>
            </p:nvSpPr>
            <p:spPr>
              <a:xfrm>
                <a:off x="6869302" y="4498855"/>
                <a:ext cx="77036" cy="73087"/>
              </a:xfrm>
              <a:custGeom>
                <a:avLst/>
                <a:gdLst/>
                <a:ahLst/>
                <a:cxnLst/>
                <a:rect l="l" t="t" r="r" b="b"/>
                <a:pathLst>
                  <a:path w="3687" h="3498" extrusionOk="0">
                    <a:moveTo>
                      <a:pt x="410" y="1"/>
                    </a:moveTo>
                    <a:cubicBezTo>
                      <a:pt x="189" y="1"/>
                      <a:pt x="0" y="190"/>
                      <a:pt x="0" y="410"/>
                    </a:cubicBezTo>
                    <a:cubicBezTo>
                      <a:pt x="0" y="631"/>
                      <a:pt x="189" y="789"/>
                      <a:pt x="410" y="789"/>
                    </a:cubicBezTo>
                    <a:cubicBezTo>
                      <a:pt x="504" y="789"/>
                      <a:pt x="2521" y="789"/>
                      <a:pt x="2867" y="3151"/>
                    </a:cubicBezTo>
                    <a:cubicBezTo>
                      <a:pt x="2899" y="3372"/>
                      <a:pt x="3056" y="3498"/>
                      <a:pt x="3245" y="3498"/>
                    </a:cubicBezTo>
                    <a:lnTo>
                      <a:pt x="3308" y="3498"/>
                    </a:lnTo>
                    <a:cubicBezTo>
                      <a:pt x="3529" y="3466"/>
                      <a:pt x="3686" y="3246"/>
                      <a:pt x="3655" y="3057"/>
                    </a:cubicBezTo>
                    <a:cubicBezTo>
                      <a:pt x="3308" y="631"/>
                      <a:pt x="1418" y="1"/>
                      <a:pt x="441" y="1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2">
                <a:extLst>
                  <a:ext uri="{FF2B5EF4-FFF2-40B4-BE49-F238E27FC236}">
                    <a16:creationId xmlns:a16="http://schemas.microsoft.com/office/drawing/2014/main" id="{ABAFE559-F80A-F96E-8A76-AC0DBB98D78F}"/>
                  </a:ext>
                </a:extLst>
              </p:cNvPr>
              <p:cNvSpPr/>
              <p:nvPr/>
            </p:nvSpPr>
            <p:spPr>
              <a:xfrm>
                <a:off x="5213641" y="4362407"/>
                <a:ext cx="683299" cy="971219"/>
              </a:xfrm>
              <a:custGeom>
                <a:avLst/>
                <a:gdLst/>
                <a:ahLst/>
                <a:cxnLst/>
                <a:rect l="l" t="t" r="r" b="b"/>
                <a:pathLst>
                  <a:path w="32703" h="46483" extrusionOk="0">
                    <a:moveTo>
                      <a:pt x="8388" y="0"/>
                    </a:moveTo>
                    <a:cubicBezTo>
                      <a:pt x="7965" y="0"/>
                      <a:pt x="7608" y="292"/>
                      <a:pt x="7530" y="734"/>
                    </a:cubicBezTo>
                    <a:lnTo>
                      <a:pt x="6553" y="6184"/>
                    </a:lnTo>
                    <a:cubicBezTo>
                      <a:pt x="6494" y="6450"/>
                      <a:pt x="6270" y="6660"/>
                      <a:pt x="6009" y="6660"/>
                    </a:cubicBezTo>
                    <a:cubicBezTo>
                      <a:pt x="5991" y="6660"/>
                      <a:pt x="5973" y="6659"/>
                      <a:pt x="5955" y="6657"/>
                    </a:cubicBezTo>
                    <a:cubicBezTo>
                      <a:pt x="5577" y="6657"/>
                      <a:pt x="5293" y="6342"/>
                      <a:pt x="5293" y="5995"/>
                    </a:cubicBezTo>
                    <a:lnTo>
                      <a:pt x="5388" y="1049"/>
                    </a:lnTo>
                    <a:cubicBezTo>
                      <a:pt x="5419" y="576"/>
                      <a:pt x="5073" y="167"/>
                      <a:pt x="4600" y="72"/>
                    </a:cubicBezTo>
                    <a:cubicBezTo>
                      <a:pt x="4563" y="68"/>
                      <a:pt x="4527" y="66"/>
                      <a:pt x="4492" y="66"/>
                    </a:cubicBezTo>
                    <a:cubicBezTo>
                      <a:pt x="4006" y="66"/>
                      <a:pt x="3621" y="456"/>
                      <a:pt x="3592" y="955"/>
                    </a:cubicBezTo>
                    <a:lnTo>
                      <a:pt x="3497" y="6090"/>
                    </a:lnTo>
                    <a:cubicBezTo>
                      <a:pt x="3497" y="6436"/>
                      <a:pt x="3371" y="6751"/>
                      <a:pt x="3151" y="7035"/>
                    </a:cubicBezTo>
                    <a:cubicBezTo>
                      <a:pt x="3053" y="7158"/>
                      <a:pt x="2916" y="7214"/>
                      <a:pt x="2782" y="7214"/>
                    </a:cubicBezTo>
                    <a:cubicBezTo>
                      <a:pt x="2573" y="7214"/>
                      <a:pt x="2370" y="7077"/>
                      <a:pt x="2332" y="6846"/>
                    </a:cubicBezTo>
                    <a:lnTo>
                      <a:pt x="1891" y="4546"/>
                    </a:lnTo>
                    <a:cubicBezTo>
                      <a:pt x="1800" y="4124"/>
                      <a:pt x="1421" y="3788"/>
                      <a:pt x="974" y="3788"/>
                    </a:cubicBezTo>
                    <a:cubicBezTo>
                      <a:pt x="954" y="3788"/>
                      <a:pt x="934" y="3789"/>
                      <a:pt x="914" y="3790"/>
                    </a:cubicBezTo>
                    <a:cubicBezTo>
                      <a:pt x="378" y="3853"/>
                      <a:pt x="0" y="4326"/>
                      <a:pt x="126" y="4861"/>
                    </a:cubicBezTo>
                    <a:lnTo>
                      <a:pt x="977" y="9839"/>
                    </a:lnTo>
                    <a:cubicBezTo>
                      <a:pt x="1387" y="13651"/>
                      <a:pt x="2300" y="24394"/>
                      <a:pt x="2804" y="27702"/>
                    </a:cubicBezTo>
                    <a:cubicBezTo>
                      <a:pt x="2804" y="27860"/>
                      <a:pt x="2804" y="28017"/>
                      <a:pt x="2836" y="28206"/>
                    </a:cubicBezTo>
                    <a:cubicBezTo>
                      <a:pt x="3025" y="30128"/>
                      <a:pt x="3466" y="32018"/>
                      <a:pt x="4159" y="33814"/>
                    </a:cubicBezTo>
                    <a:cubicBezTo>
                      <a:pt x="4569" y="34854"/>
                      <a:pt x="5073" y="35830"/>
                      <a:pt x="5671" y="36744"/>
                    </a:cubicBezTo>
                    <a:cubicBezTo>
                      <a:pt x="6333" y="37689"/>
                      <a:pt x="7057" y="38603"/>
                      <a:pt x="7877" y="39422"/>
                    </a:cubicBezTo>
                    <a:cubicBezTo>
                      <a:pt x="9420" y="40934"/>
                      <a:pt x="11185" y="42194"/>
                      <a:pt x="13138" y="43140"/>
                    </a:cubicBezTo>
                    <a:cubicBezTo>
                      <a:pt x="14902" y="44022"/>
                      <a:pt x="16729" y="44715"/>
                      <a:pt x="18620" y="45219"/>
                    </a:cubicBezTo>
                    <a:cubicBezTo>
                      <a:pt x="20384" y="45660"/>
                      <a:pt x="21991" y="46038"/>
                      <a:pt x="23440" y="46322"/>
                    </a:cubicBezTo>
                    <a:cubicBezTo>
                      <a:pt x="23881" y="46416"/>
                      <a:pt x="24322" y="46479"/>
                      <a:pt x="24763" y="46479"/>
                    </a:cubicBezTo>
                    <a:cubicBezTo>
                      <a:pt x="24841" y="46481"/>
                      <a:pt x="24919" y="46483"/>
                      <a:pt x="24996" y="46483"/>
                    </a:cubicBezTo>
                    <a:cubicBezTo>
                      <a:pt x="29112" y="46483"/>
                      <a:pt x="32453" y="43220"/>
                      <a:pt x="32576" y="39107"/>
                    </a:cubicBezTo>
                    <a:cubicBezTo>
                      <a:pt x="32702" y="34917"/>
                      <a:pt x="29394" y="31420"/>
                      <a:pt x="25204" y="31294"/>
                    </a:cubicBezTo>
                    <a:lnTo>
                      <a:pt x="25173" y="31294"/>
                    </a:lnTo>
                    <a:cubicBezTo>
                      <a:pt x="23661" y="31262"/>
                      <a:pt x="22306" y="31294"/>
                      <a:pt x="21109" y="31231"/>
                    </a:cubicBezTo>
                    <a:cubicBezTo>
                      <a:pt x="20069" y="31199"/>
                      <a:pt x="18998" y="31105"/>
                      <a:pt x="17958" y="30947"/>
                    </a:cubicBezTo>
                    <a:cubicBezTo>
                      <a:pt x="17107" y="30790"/>
                      <a:pt x="16288" y="30538"/>
                      <a:pt x="15532" y="30191"/>
                    </a:cubicBezTo>
                    <a:cubicBezTo>
                      <a:pt x="15186" y="30065"/>
                      <a:pt x="14871" y="29876"/>
                      <a:pt x="14587" y="29687"/>
                    </a:cubicBezTo>
                    <a:cubicBezTo>
                      <a:pt x="14241" y="29435"/>
                      <a:pt x="13957" y="29151"/>
                      <a:pt x="13673" y="28836"/>
                    </a:cubicBezTo>
                    <a:cubicBezTo>
                      <a:pt x="12980" y="27986"/>
                      <a:pt x="12413" y="27041"/>
                      <a:pt x="12004" y="26064"/>
                    </a:cubicBezTo>
                    <a:cubicBezTo>
                      <a:pt x="11878" y="25780"/>
                      <a:pt x="11783" y="25465"/>
                      <a:pt x="11657" y="25182"/>
                    </a:cubicBezTo>
                    <a:cubicBezTo>
                      <a:pt x="11594" y="25024"/>
                      <a:pt x="11531" y="24867"/>
                      <a:pt x="11500" y="24709"/>
                    </a:cubicBezTo>
                    <a:cubicBezTo>
                      <a:pt x="11437" y="24552"/>
                      <a:pt x="11374" y="24426"/>
                      <a:pt x="11311" y="24237"/>
                    </a:cubicBezTo>
                    <a:cubicBezTo>
                      <a:pt x="11122" y="23512"/>
                      <a:pt x="10869" y="22819"/>
                      <a:pt x="10649" y="22094"/>
                    </a:cubicBezTo>
                    <a:cubicBezTo>
                      <a:pt x="10365" y="21244"/>
                      <a:pt x="10082" y="20393"/>
                      <a:pt x="9798" y="19542"/>
                    </a:cubicBezTo>
                    <a:lnTo>
                      <a:pt x="9263" y="16959"/>
                    </a:lnTo>
                    <a:cubicBezTo>
                      <a:pt x="11248" y="15730"/>
                      <a:pt x="12067" y="12359"/>
                      <a:pt x="12067" y="12359"/>
                    </a:cubicBezTo>
                    <a:lnTo>
                      <a:pt x="13421" y="10154"/>
                    </a:lnTo>
                    <a:cubicBezTo>
                      <a:pt x="13673" y="9744"/>
                      <a:pt x="13610" y="9240"/>
                      <a:pt x="13232" y="8925"/>
                    </a:cubicBezTo>
                    <a:cubicBezTo>
                      <a:pt x="13072" y="8802"/>
                      <a:pt x="12879" y="8742"/>
                      <a:pt x="12687" y="8742"/>
                    </a:cubicBezTo>
                    <a:cubicBezTo>
                      <a:pt x="12388" y="8742"/>
                      <a:pt x="12094" y="8889"/>
                      <a:pt x="11941" y="9177"/>
                    </a:cubicBezTo>
                    <a:cubicBezTo>
                      <a:pt x="11941" y="9177"/>
                      <a:pt x="11153" y="10438"/>
                      <a:pt x="10649" y="11288"/>
                    </a:cubicBezTo>
                    <a:cubicBezTo>
                      <a:pt x="10560" y="11428"/>
                      <a:pt x="10419" y="11491"/>
                      <a:pt x="10276" y="11491"/>
                    </a:cubicBezTo>
                    <a:cubicBezTo>
                      <a:pt x="10067" y="11491"/>
                      <a:pt x="9855" y="11356"/>
                      <a:pt x="9798" y="11131"/>
                    </a:cubicBezTo>
                    <a:cubicBezTo>
                      <a:pt x="9735" y="10532"/>
                      <a:pt x="9830" y="9965"/>
                      <a:pt x="10050" y="9429"/>
                    </a:cubicBezTo>
                    <a:cubicBezTo>
                      <a:pt x="10050" y="9398"/>
                      <a:pt x="12917" y="3538"/>
                      <a:pt x="12917" y="3538"/>
                    </a:cubicBezTo>
                    <a:cubicBezTo>
                      <a:pt x="13138" y="3097"/>
                      <a:pt x="12949" y="2561"/>
                      <a:pt x="12508" y="2341"/>
                    </a:cubicBezTo>
                    <a:cubicBezTo>
                      <a:pt x="12431" y="2326"/>
                      <a:pt x="12353" y="2319"/>
                      <a:pt x="12276" y="2319"/>
                    </a:cubicBezTo>
                    <a:cubicBezTo>
                      <a:pt x="11847" y="2319"/>
                      <a:pt x="11430" y="2539"/>
                      <a:pt x="11216" y="2939"/>
                    </a:cubicBezTo>
                    <a:lnTo>
                      <a:pt x="9263" y="7035"/>
                    </a:lnTo>
                    <a:cubicBezTo>
                      <a:pt x="9188" y="7185"/>
                      <a:pt x="9034" y="7275"/>
                      <a:pt x="8880" y="7275"/>
                    </a:cubicBezTo>
                    <a:cubicBezTo>
                      <a:pt x="8839" y="7275"/>
                      <a:pt x="8798" y="7269"/>
                      <a:pt x="8759" y="7256"/>
                    </a:cubicBezTo>
                    <a:lnTo>
                      <a:pt x="8633" y="7224"/>
                    </a:lnTo>
                    <a:cubicBezTo>
                      <a:pt x="8412" y="7161"/>
                      <a:pt x="8255" y="6940"/>
                      <a:pt x="8286" y="6720"/>
                    </a:cubicBezTo>
                    <a:lnTo>
                      <a:pt x="9294" y="1112"/>
                    </a:lnTo>
                    <a:cubicBezTo>
                      <a:pt x="9389" y="639"/>
                      <a:pt x="9105" y="167"/>
                      <a:pt x="8664" y="41"/>
                    </a:cubicBezTo>
                    <a:cubicBezTo>
                      <a:pt x="8571" y="13"/>
                      <a:pt x="8478" y="0"/>
                      <a:pt x="8388" y="0"/>
                    </a:cubicBezTo>
                    <a:close/>
                  </a:path>
                </a:pathLst>
              </a:custGeom>
              <a:solidFill>
                <a:srgbClr val="EB8D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32">
                <a:extLst>
                  <a:ext uri="{FF2B5EF4-FFF2-40B4-BE49-F238E27FC236}">
                    <a16:creationId xmlns:a16="http://schemas.microsoft.com/office/drawing/2014/main" id="{8EDAAA9A-8261-3B0A-D312-74E100A8E653}"/>
                  </a:ext>
                </a:extLst>
              </p:cNvPr>
              <p:cNvSpPr/>
              <p:nvPr/>
            </p:nvSpPr>
            <p:spPr>
              <a:xfrm>
                <a:off x="5355166" y="4568646"/>
                <a:ext cx="72440" cy="77036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3687" extrusionOk="0">
                    <a:moveTo>
                      <a:pt x="3057" y="0"/>
                    </a:moveTo>
                    <a:cubicBezTo>
                      <a:pt x="2080" y="63"/>
                      <a:pt x="190" y="820"/>
                      <a:pt x="1" y="3245"/>
                    </a:cubicBezTo>
                    <a:cubicBezTo>
                      <a:pt x="1" y="3466"/>
                      <a:pt x="158" y="3655"/>
                      <a:pt x="379" y="3687"/>
                    </a:cubicBezTo>
                    <a:lnTo>
                      <a:pt x="410" y="3687"/>
                    </a:lnTo>
                    <a:cubicBezTo>
                      <a:pt x="599" y="3655"/>
                      <a:pt x="788" y="3497"/>
                      <a:pt x="788" y="3308"/>
                    </a:cubicBezTo>
                    <a:cubicBezTo>
                      <a:pt x="788" y="1985"/>
                      <a:pt x="1797" y="914"/>
                      <a:pt x="3088" y="788"/>
                    </a:cubicBezTo>
                    <a:cubicBezTo>
                      <a:pt x="3309" y="788"/>
                      <a:pt x="3466" y="599"/>
                      <a:pt x="3466" y="410"/>
                    </a:cubicBezTo>
                    <a:cubicBezTo>
                      <a:pt x="3466" y="189"/>
                      <a:pt x="3277" y="0"/>
                      <a:pt x="3057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32">
                <a:extLst>
                  <a:ext uri="{FF2B5EF4-FFF2-40B4-BE49-F238E27FC236}">
                    <a16:creationId xmlns:a16="http://schemas.microsoft.com/office/drawing/2014/main" id="{14C5ADEB-E5E7-FBB4-DB2B-94C415FA9DF4}"/>
                  </a:ext>
                </a:extLst>
              </p:cNvPr>
              <p:cNvSpPr/>
              <p:nvPr/>
            </p:nvSpPr>
            <p:spPr>
              <a:xfrm>
                <a:off x="5578352" y="4835754"/>
                <a:ext cx="1167769" cy="531399"/>
              </a:xfrm>
              <a:custGeom>
                <a:avLst/>
                <a:gdLst/>
                <a:ahLst/>
                <a:cxnLst/>
                <a:rect l="l" t="t" r="r" b="b"/>
                <a:pathLst>
                  <a:path w="55890" h="25433" extrusionOk="0">
                    <a:moveTo>
                      <a:pt x="37270" y="1"/>
                    </a:moveTo>
                    <a:cubicBezTo>
                      <a:pt x="36861" y="1"/>
                      <a:pt x="36451" y="24"/>
                      <a:pt x="36042" y="71"/>
                    </a:cubicBezTo>
                    <a:lnTo>
                      <a:pt x="17076" y="1741"/>
                    </a:lnTo>
                    <a:cubicBezTo>
                      <a:pt x="17076" y="1741"/>
                      <a:pt x="10806" y="2151"/>
                      <a:pt x="0" y="7255"/>
                    </a:cubicBezTo>
                    <a:lnTo>
                      <a:pt x="1796" y="25118"/>
                    </a:lnTo>
                    <a:lnTo>
                      <a:pt x="8128" y="25370"/>
                    </a:lnTo>
                    <a:lnTo>
                      <a:pt x="9262" y="25433"/>
                    </a:lnTo>
                    <a:lnTo>
                      <a:pt x="15690" y="25055"/>
                    </a:lnTo>
                    <a:lnTo>
                      <a:pt x="41461" y="23637"/>
                    </a:lnTo>
                    <a:lnTo>
                      <a:pt x="41492" y="23826"/>
                    </a:lnTo>
                    <a:lnTo>
                      <a:pt x="44863" y="23448"/>
                    </a:lnTo>
                    <a:lnTo>
                      <a:pt x="49274" y="23196"/>
                    </a:lnTo>
                    <a:lnTo>
                      <a:pt x="49274" y="22976"/>
                    </a:lnTo>
                    <a:lnTo>
                      <a:pt x="55323" y="22314"/>
                    </a:lnTo>
                    <a:lnTo>
                      <a:pt x="55890" y="4388"/>
                    </a:lnTo>
                    <a:cubicBezTo>
                      <a:pt x="44926" y="71"/>
                      <a:pt x="38678" y="40"/>
                      <a:pt x="38503" y="40"/>
                    </a:cubicBezTo>
                    <a:cubicBezTo>
                      <a:pt x="38500" y="40"/>
                      <a:pt x="38499" y="40"/>
                      <a:pt x="38499" y="40"/>
                    </a:cubicBezTo>
                    <a:lnTo>
                      <a:pt x="38499" y="71"/>
                    </a:lnTo>
                    <a:cubicBezTo>
                      <a:pt x="38090" y="24"/>
                      <a:pt x="37680" y="1"/>
                      <a:pt x="372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2">
                <a:extLst>
                  <a:ext uri="{FF2B5EF4-FFF2-40B4-BE49-F238E27FC236}">
                    <a16:creationId xmlns:a16="http://schemas.microsoft.com/office/drawing/2014/main" id="{FD319044-333A-5818-13F7-D54E8E96B753}"/>
                  </a:ext>
                </a:extLst>
              </p:cNvPr>
              <p:cNvSpPr/>
              <p:nvPr/>
            </p:nvSpPr>
            <p:spPr>
              <a:xfrm>
                <a:off x="5943711" y="4798476"/>
                <a:ext cx="420639" cy="308292"/>
              </a:xfrm>
              <a:custGeom>
                <a:avLst/>
                <a:gdLst/>
                <a:ahLst/>
                <a:cxnLst/>
                <a:rect l="l" t="t" r="r" b="b"/>
                <a:pathLst>
                  <a:path w="20132" h="14755" extrusionOk="0">
                    <a:moveTo>
                      <a:pt x="14262" y="0"/>
                    </a:moveTo>
                    <a:cubicBezTo>
                      <a:pt x="8661" y="0"/>
                      <a:pt x="192" y="1441"/>
                      <a:pt x="63" y="3116"/>
                    </a:cubicBezTo>
                    <a:cubicBezTo>
                      <a:pt x="0" y="3777"/>
                      <a:pt x="0" y="4470"/>
                      <a:pt x="63" y="5163"/>
                    </a:cubicBezTo>
                    <a:cubicBezTo>
                      <a:pt x="628" y="10660"/>
                      <a:pt x="4946" y="14755"/>
                      <a:pt x="9954" y="14755"/>
                    </a:cubicBezTo>
                    <a:cubicBezTo>
                      <a:pt x="10257" y="14755"/>
                      <a:pt x="10562" y="14740"/>
                      <a:pt x="10870" y="14709"/>
                    </a:cubicBezTo>
                    <a:cubicBezTo>
                      <a:pt x="16257" y="14142"/>
                      <a:pt x="20132" y="9007"/>
                      <a:pt x="19533" y="3179"/>
                    </a:cubicBezTo>
                    <a:cubicBezTo>
                      <a:pt x="19470" y="2454"/>
                      <a:pt x="19313" y="1761"/>
                      <a:pt x="19092" y="1068"/>
                    </a:cubicBezTo>
                    <a:cubicBezTo>
                      <a:pt x="18872" y="315"/>
                      <a:pt x="16880" y="0"/>
                      <a:pt x="142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32">
                <a:extLst>
                  <a:ext uri="{FF2B5EF4-FFF2-40B4-BE49-F238E27FC236}">
                    <a16:creationId xmlns:a16="http://schemas.microsoft.com/office/drawing/2014/main" id="{8FAD3DA1-57C8-05D3-07E2-ADEEEF5096B9}"/>
                  </a:ext>
                </a:extLst>
              </p:cNvPr>
              <p:cNvSpPr/>
              <p:nvPr/>
            </p:nvSpPr>
            <p:spPr>
              <a:xfrm>
                <a:off x="5642209" y="3831430"/>
                <a:ext cx="832712" cy="735346"/>
              </a:xfrm>
              <a:custGeom>
                <a:avLst/>
                <a:gdLst/>
                <a:ahLst/>
                <a:cxnLst/>
                <a:rect l="l" t="t" r="r" b="b"/>
                <a:pathLst>
                  <a:path w="39854" h="35194" extrusionOk="0">
                    <a:moveTo>
                      <a:pt x="21824" y="1"/>
                    </a:moveTo>
                    <a:cubicBezTo>
                      <a:pt x="20864" y="1"/>
                      <a:pt x="19816" y="135"/>
                      <a:pt x="18651" y="437"/>
                    </a:cubicBezTo>
                    <a:cubicBezTo>
                      <a:pt x="16194" y="1067"/>
                      <a:pt x="14114" y="2705"/>
                      <a:pt x="12917" y="4974"/>
                    </a:cubicBezTo>
                    <a:cubicBezTo>
                      <a:pt x="12570" y="5572"/>
                      <a:pt x="12318" y="6234"/>
                      <a:pt x="12192" y="6927"/>
                    </a:cubicBezTo>
                    <a:cubicBezTo>
                      <a:pt x="11499" y="7305"/>
                      <a:pt x="10806" y="7715"/>
                      <a:pt x="10176" y="8156"/>
                    </a:cubicBezTo>
                    <a:lnTo>
                      <a:pt x="8317" y="8376"/>
                    </a:lnTo>
                    <a:cubicBezTo>
                      <a:pt x="3214" y="9006"/>
                      <a:pt x="0" y="14583"/>
                      <a:pt x="1922" y="19497"/>
                    </a:cubicBezTo>
                    <a:lnTo>
                      <a:pt x="2520" y="20474"/>
                    </a:lnTo>
                    <a:cubicBezTo>
                      <a:pt x="2300" y="21892"/>
                      <a:pt x="2237" y="23341"/>
                      <a:pt x="2363" y="24790"/>
                    </a:cubicBezTo>
                    <a:lnTo>
                      <a:pt x="2363" y="24916"/>
                    </a:lnTo>
                    <a:cubicBezTo>
                      <a:pt x="2842" y="30751"/>
                      <a:pt x="7725" y="35193"/>
                      <a:pt x="13478" y="35193"/>
                    </a:cubicBezTo>
                    <a:cubicBezTo>
                      <a:pt x="13782" y="35193"/>
                      <a:pt x="14089" y="35181"/>
                      <a:pt x="14398" y="35155"/>
                    </a:cubicBezTo>
                    <a:lnTo>
                      <a:pt x="29961" y="33927"/>
                    </a:lnTo>
                    <a:cubicBezTo>
                      <a:pt x="35632" y="33486"/>
                      <a:pt x="39854" y="28539"/>
                      <a:pt x="39413" y="22868"/>
                    </a:cubicBezTo>
                    <a:lnTo>
                      <a:pt x="39350" y="21860"/>
                    </a:lnTo>
                    <a:cubicBezTo>
                      <a:pt x="39224" y="20474"/>
                      <a:pt x="38972" y="19088"/>
                      <a:pt x="38562" y="17765"/>
                    </a:cubicBezTo>
                    <a:cubicBezTo>
                      <a:pt x="39759" y="14173"/>
                      <a:pt x="39602" y="9321"/>
                      <a:pt x="34214" y="6423"/>
                    </a:cubicBezTo>
                    <a:cubicBezTo>
                      <a:pt x="29661" y="4000"/>
                      <a:pt x="27065" y="1"/>
                      <a:pt x="21824" y="1"/>
                    </a:cubicBezTo>
                    <a:close/>
                  </a:path>
                </a:pathLst>
              </a:custGeom>
              <a:solidFill>
                <a:srgbClr val="502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2">
                <a:extLst>
                  <a:ext uri="{FF2B5EF4-FFF2-40B4-BE49-F238E27FC236}">
                    <a16:creationId xmlns:a16="http://schemas.microsoft.com/office/drawing/2014/main" id="{987E815A-3595-5427-610F-F6EF7CD29966}"/>
                  </a:ext>
                </a:extLst>
              </p:cNvPr>
              <p:cNvSpPr/>
              <p:nvPr/>
            </p:nvSpPr>
            <p:spPr>
              <a:xfrm>
                <a:off x="5697499" y="4109801"/>
                <a:ext cx="791906" cy="935469"/>
              </a:xfrm>
              <a:custGeom>
                <a:avLst/>
                <a:gdLst/>
                <a:ahLst/>
                <a:cxnLst/>
                <a:rect l="l" t="t" r="r" b="b"/>
                <a:pathLst>
                  <a:path w="37901" h="44772" extrusionOk="0">
                    <a:moveTo>
                      <a:pt x="7026" y="1"/>
                    </a:moveTo>
                    <a:cubicBezTo>
                      <a:pt x="5167" y="1796"/>
                      <a:pt x="4254" y="4317"/>
                      <a:pt x="4506" y="6869"/>
                    </a:cubicBezTo>
                    <a:lnTo>
                      <a:pt x="4758" y="9546"/>
                    </a:lnTo>
                    <a:lnTo>
                      <a:pt x="5073" y="12791"/>
                    </a:lnTo>
                    <a:lnTo>
                      <a:pt x="4348" y="12886"/>
                    </a:lnTo>
                    <a:cubicBezTo>
                      <a:pt x="1828" y="13138"/>
                      <a:pt x="0" y="15375"/>
                      <a:pt x="252" y="17864"/>
                    </a:cubicBezTo>
                    <a:cubicBezTo>
                      <a:pt x="491" y="20246"/>
                      <a:pt x="2474" y="22009"/>
                      <a:pt x="4819" y="22009"/>
                    </a:cubicBezTo>
                    <a:cubicBezTo>
                      <a:pt x="4955" y="22009"/>
                      <a:pt x="5092" y="22003"/>
                      <a:pt x="5230" y="21991"/>
                    </a:cubicBezTo>
                    <a:lnTo>
                      <a:pt x="5955" y="21928"/>
                    </a:lnTo>
                    <a:lnTo>
                      <a:pt x="6175" y="24228"/>
                    </a:lnTo>
                    <a:cubicBezTo>
                      <a:pt x="6648" y="28859"/>
                      <a:pt x="9924" y="32703"/>
                      <a:pt x="14398" y="33900"/>
                    </a:cubicBezTo>
                    <a:lnTo>
                      <a:pt x="14839" y="38437"/>
                    </a:lnTo>
                    <a:cubicBezTo>
                      <a:pt x="15194" y="42077"/>
                      <a:pt x="18274" y="44772"/>
                      <a:pt x="21858" y="44772"/>
                    </a:cubicBezTo>
                    <a:cubicBezTo>
                      <a:pt x="22090" y="44772"/>
                      <a:pt x="22323" y="44760"/>
                      <a:pt x="22558" y="44737"/>
                    </a:cubicBezTo>
                    <a:cubicBezTo>
                      <a:pt x="26402" y="44359"/>
                      <a:pt x="29237" y="40957"/>
                      <a:pt x="28890" y="37082"/>
                    </a:cubicBezTo>
                    <a:lnTo>
                      <a:pt x="28418" y="32262"/>
                    </a:lnTo>
                    <a:cubicBezTo>
                      <a:pt x="32230" y="30088"/>
                      <a:pt x="34435" y="25898"/>
                      <a:pt x="34026" y="21518"/>
                    </a:cubicBezTo>
                    <a:lnTo>
                      <a:pt x="33774" y="19187"/>
                    </a:lnTo>
                    <a:cubicBezTo>
                      <a:pt x="36200" y="18840"/>
                      <a:pt x="37901" y="16635"/>
                      <a:pt x="37649" y="14241"/>
                    </a:cubicBezTo>
                    <a:cubicBezTo>
                      <a:pt x="37436" y="11894"/>
                      <a:pt x="35453" y="10107"/>
                      <a:pt x="33128" y="10107"/>
                    </a:cubicBezTo>
                    <a:cubicBezTo>
                      <a:pt x="33050" y="10107"/>
                      <a:pt x="32971" y="10109"/>
                      <a:pt x="32892" y="10114"/>
                    </a:cubicBezTo>
                    <a:lnTo>
                      <a:pt x="32577" y="6837"/>
                    </a:lnTo>
                    <a:lnTo>
                      <a:pt x="32388" y="4852"/>
                    </a:lnTo>
                    <a:cubicBezTo>
                      <a:pt x="32388" y="4821"/>
                      <a:pt x="32388" y="4821"/>
                      <a:pt x="32388" y="4789"/>
                    </a:cubicBezTo>
                    <a:cubicBezTo>
                      <a:pt x="32072" y="4317"/>
                      <a:pt x="31694" y="3907"/>
                      <a:pt x="31285" y="3561"/>
                    </a:cubicBezTo>
                    <a:cubicBezTo>
                      <a:pt x="29781" y="2518"/>
                      <a:pt x="28016" y="1960"/>
                      <a:pt x="26233" y="1960"/>
                    </a:cubicBezTo>
                    <a:cubicBezTo>
                      <a:pt x="25701" y="1960"/>
                      <a:pt x="25166" y="2010"/>
                      <a:pt x="24637" y="2111"/>
                    </a:cubicBezTo>
                    <a:cubicBezTo>
                      <a:pt x="21507" y="2661"/>
                      <a:pt x="18906" y="2880"/>
                      <a:pt x="16748" y="2880"/>
                    </a:cubicBezTo>
                    <a:cubicBezTo>
                      <a:pt x="10374" y="2880"/>
                      <a:pt x="7873" y="966"/>
                      <a:pt x="7026" y="1"/>
                    </a:cubicBezTo>
                    <a:close/>
                  </a:path>
                </a:pathLst>
              </a:custGeom>
              <a:solidFill>
                <a:srgbClr val="EB8D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2">
                <a:extLst>
                  <a:ext uri="{FF2B5EF4-FFF2-40B4-BE49-F238E27FC236}">
                    <a16:creationId xmlns:a16="http://schemas.microsoft.com/office/drawing/2014/main" id="{E8B15AEB-F400-EEB8-68B2-8125816C0E89}"/>
                  </a:ext>
                </a:extLst>
              </p:cNvPr>
              <p:cNvSpPr/>
              <p:nvPr/>
            </p:nvSpPr>
            <p:spPr>
              <a:xfrm>
                <a:off x="5821911" y="4510703"/>
                <a:ext cx="595752" cy="385266"/>
              </a:xfrm>
              <a:custGeom>
                <a:avLst/>
                <a:gdLst/>
                <a:ahLst/>
                <a:cxnLst/>
                <a:rect l="l" t="t" r="r" b="b"/>
                <a:pathLst>
                  <a:path w="28513" h="18439" extrusionOk="0">
                    <a:moveTo>
                      <a:pt x="27820" y="1"/>
                    </a:moveTo>
                    <a:lnTo>
                      <a:pt x="27894" y="788"/>
                    </a:lnTo>
                    <a:lnTo>
                      <a:pt x="27894" y="788"/>
                    </a:lnTo>
                    <a:cubicBezTo>
                      <a:pt x="27887" y="558"/>
                      <a:pt x="27873" y="327"/>
                      <a:pt x="27851" y="96"/>
                    </a:cubicBezTo>
                    <a:lnTo>
                      <a:pt x="27820" y="1"/>
                    </a:lnTo>
                    <a:close/>
                    <a:moveTo>
                      <a:pt x="1" y="2710"/>
                    </a:moveTo>
                    <a:lnTo>
                      <a:pt x="1" y="2805"/>
                    </a:lnTo>
                    <a:cubicBezTo>
                      <a:pt x="20" y="2986"/>
                      <a:pt x="42" y="3165"/>
                      <a:pt x="69" y="3343"/>
                    </a:cubicBezTo>
                    <a:lnTo>
                      <a:pt x="69" y="3343"/>
                    </a:lnTo>
                    <a:lnTo>
                      <a:pt x="1" y="2710"/>
                    </a:lnTo>
                    <a:close/>
                    <a:moveTo>
                      <a:pt x="27894" y="788"/>
                    </a:moveTo>
                    <a:cubicBezTo>
                      <a:pt x="28076" y="6614"/>
                      <a:pt x="23713" y="11681"/>
                      <a:pt x="17833" y="12256"/>
                    </a:cubicBezTo>
                    <a:lnTo>
                      <a:pt x="12193" y="12824"/>
                    </a:lnTo>
                    <a:cubicBezTo>
                      <a:pt x="11841" y="12856"/>
                      <a:pt x="11491" y="12872"/>
                      <a:pt x="11144" y="12872"/>
                    </a:cubicBezTo>
                    <a:cubicBezTo>
                      <a:pt x="5623" y="12872"/>
                      <a:pt x="900" y="8832"/>
                      <a:pt x="69" y="3343"/>
                    </a:cubicBezTo>
                    <a:lnTo>
                      <a:pt x="69" y="3343"/>
                    </a:lnTo>
                    <a:lnTo>
                      <a:pt x="253" y="5042"/>
                    </a:lnTo>
                    <a:cubicBezTo>
                      <a:pt x="757" y="10114"/>
                      <a:pt x="4601" y="14178"/>
                      <a:pt x="9610" y="14997"/>
                    </a:cubicBezTo>
                    <a:cubicBezTo>
                      <a:pt x="10725" y="17328"/>
                      <a:pt x="12891" y="18438"/>
                      <a:pt x="15048" y="18438"/>
                    </a:cubicBezTo>
                    <a:cubicBezTo>
                      <a:pt x="17645" y="18438"/>
                      <a:pt x="20229" y="16829"/>
                      <a:pt x="20952" y="13800"/>
                    </a:cubicBezTo>
                    <a:cubicBezTo>
                      <a:pt x="25614" y="12004"/>
                      <a:pt x="28513" y="7310"/>
                      <a:pt x="28040" y="2332"/>
                    </a:cubicBezTo>
                    <a:lnTo>
                      <a:pt x="27894" y="788"/>
                    </a:ln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32">
                <a:extLst>
                  <a:ext uri="{FF2B5EF4-FFF2-40B4-BE49-F238E27FC236}">
                    <a16:creationId xmlns:a16="http://schemas.microsoft.com/office/drawing/2014/main" id="{0A19E2BF-2D37-3758-D0AC-FDBDA227AAEF}"/>
                  </a:ext>
                </a:extLst>
              </p:cNvPr>
              <p:cNvSpPr/>
              <p:nvPr/>
            </p:nvSpPr>
            <p:spPr>
              <a:xfrm>
                <a:off x="5736135" y="4429858"/>
                <a:ext cx="68679" cy="86794"/>
              </a:xfrm>
              <a:custGeom>
                <a:avLst/>
                <a:gdLst/>
                <a:ahLst/>
                <a:cxnLst/>
                <a:rect l="l" t="t" r="r" b="b"/>
                <a:pathLst>
                  <a:path w="3287" h="4154" extrusionOk="0">
                    <a:moveTo>
                      <a:pt x="562" y="0"/>
                    </a:moveTo>
                    <a:cubicBezTo>
                      <a:pt x="256" y="0"/>
                      <a:pt x="1" y="420"/>
                      <a:pt x="294" y="688"/>
                    </a:cubicBezTo>
                    <a:lnTo>
                      <a:pt x="2153" y="2421"/>
                    </a:lnTo>
                    <a:lnTo>
                      <a:pt x="1176" y="3460"/>
                    </a:lnTo>
                    <a:cubicBezTo>
                      <a:pt x="924" y="3712"/>
                      <a:pt x="1113" y="4154"/>
                      <a:pt x="1459" y="4154"/>
                    </a:cubicBezTo>
                    <a:cubicBezTo>
                      <a:pt x="1554" y="4154"/>
                      <a:pt x="1648" y="4091"/>
                      <a:pt x="1743" y="4028"/>
                    </a:cubicBezTo>
                    <a:lnTo>
                      <a:pt x="3287" y="2389"/>
                    </a:lnTo>
                    <a:lnTo>
                      <a:pt x="829" y="121"/>
                    </a:lnTo>
                    <a:cubicBezTo>
                      <a:pt x="744" y="36"/>
                      <a:pt x="651" y="0"/>
                      <a:pt x="562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32">
                <a:extLst>
                  <a:ext uri="{FF2B5EF4-FFF2-40B4-BE49-F238E27FC236}">
                    <a16:creationId xmlns:a16="http://schemas.microsoft.com/office/drawing/2014/main" id="{06B0E528-822A-92C4-E14E-BACBF7ED7BA3}"/>
                  </a:ext>
                </a:extLst>
              </p:cNvPr>
              <p:cNvSpPr/>
              <p:nvPr/>
            </p:nvSpPr>
            <p:spPr>
              <a:xfrm>
                <a:off x="6387408" y="4367088"/>
                <a:ext cx="57292" cy="88340"/>
              </a:xfrm>
              <a:custGeom>
                <a:avLst/>
                <a:gdLst/>
                <a:ahLst/>
                <a:cxnLst/>
                <a:rect l="l" t="t" r="r" b="b"/>
                <a:pathLst>
                  <a:path w="2742" h="4228" extrusionOk="0">
                    <a:moveTo>
                      <a:pt x="1815" y="0"/>
                    </a:moveTo>
                    <a:cubicBezTo>
                      <a:pt x="1686" y="0"/>
                      <a:pt x="1556" y="66"/>
                      <a:pt x="1481" y="226"/>
                    </a:cubicBezTo>
                    <a:lnTo>
                      <a:pt x="1" y="3219"/>
                    </a:lnTo>
                    <a:lnTo>
                      <a:pt x="2048" y="4196"/>
                    </a:lnTo>
                    <a:cubicBezTo>
                      <a:pt x="2080" y="4196"/>
                      <a:pt x="2143" y="4228"/>
                      <a:pt x="2206" y="4228"/>
                    </a:cubicBezTo>
                    <a:cubicBezTo>
                      <a:pt x="2616" y="4228"/>
                      <a:pt x="2742" y="3660"/>
                      <a:pt x="2364" y="3471"/>
                    </a:cubicBezTo>
                    <a:lnTo>
                      <a:pt x="1072" y="2841"/>
                    </a:lnTo>
                    <a:lnTo>
                      <a:pt x="2174" y="542"/>
                    </a:lnTo>
                    <a:cubicBezTo>
                      <a:pt x="2320" y="250"/>
                      <a:pt x="2067" y="0"/>
                      <a:pt x="1815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2">
                <a:extLst>
                  <a:ext uri="{FF2B5EF4-FFF2-40B4-BE49-F238E27FC236}">
                    <a16:creationId xmlns:a16="http://schemas.microsoft.com/office/drawing/2014/main" id="{36AE8E50-6579-58C5-DDA9-7AECA7C0DDCA}"/>
                  </a:ext>
                </a:extLst>
              </p:cNvPr>
              <p:cNvSpPr/>
              <p:nvPr/>
            </p:nvSpPr>
            <p:spPr>
              <a:xfrm>
                <a:off x="6097085" y="4676363"/>
                <a:ext cx="86272" cy="37129"/>
              </a:xfrm>
              <a:custGeom>
                <a:avLst/>
                <a:gdLst/>
                <a:ahLst/>
                <a:cxnLst/>
                <a:rect l="l" t="t" r="r" b="b"/>
                <a:pathLst>
                  <a:path w="4129" h="1777" extrusionOk="0">
                    <a:moveTo>
                      <a:pt x="2194" y="0"/>
                    </a:moveTo>
                    <a:cubicBezTo>
                      <a:pt x="1321" y="0"/>
                      <a:pt x="451" y="483"/>
                      <a:pt x="64" y="1398"/>
                    </a:cubicBezTo>
                    <a:cubicBezTo>
                      <a:pt x="1" y="1524"/>
                      <a:pt x="64" y="1714"/>
                      <a:pt x="190" y="1777"/>
                    </a:cubicBezTo>
                    <a:lnTo>
                      <a:pt x="347" y="1777"/>
                    </a:lnTo>
                    <a:cubicBezTo>
                      <a:pt x="442" y="1777"/>
                      <a:pt x="537" y="1714"/>
                      <a:pt x="568" y="1619"/>
                    </a:cubicBezTo>
                    <a:cubicBezTo>
                      <a:pt x="867" y="934"/>
                      <a:pt x="1519" y="572"/>
                      <a:pt x="2179" y="572"/>
                    </a:cubicBezTo>
                    <a:cubicBezTo>
                      <a:pt x="2702" y="572"/>
                      <a:pt x="3230" y="799"/>
                      <a:pt x="3593" y="1272"/>
                    </a:cubicBezTo>
                    <a:cubicBezTo>
                      <a:pt x="3650" y="1349"/>
                      <a:pt x="3730" y="1390"/>
                      <a:pt x="3813" y="1390"/>
                    </a:cubicBezTo>
                    <a:cubicBezTo>
                      <a:pt x="3866" y="1390"/>
                      <a:pt x="3921" y="1373"/>
                      <a:pt x="3971" y="1335"/>
                    </a:cubicBezTo>
                    <a:cubicBezTo>
                      <a:pt x="4097" y="1241"/>
                      <a:pt x="4128" y="1052"/>
                      <a:pt x="4034" y="926"/>
                    </a:cubicBezTo>
                    <a:cubicBezTo>
                      <a:pt x="3575" y="301"/>
                      <a:pt x="2884" y="0"/>
                      <a:pt x="2194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2">
                <a:extLst>
                  <a:ext uri="{FF2B5EF4-FFF2-40B4-BE49-F238E27FC236}">
                    <a16:creationId xmlns:a16="http://schemas.microsoft.com/office/drawing/2014/main" id="{835316F1-6EB7-A4B7-0035-507AFC24295E}"/>
                  </a:ext>
                </a:extLst>
              </p:cNvPr>
              <p:cNvSpPr/>
              <p:nvPr/>
            </p:nvSpPr>
            <p:spPr>
              <a:xfrm>
                <a:off x="5889174" y="4248631"/>
                <a:ext cx="130901" cy="81758"/>
              </a:xfrm>
              <a:custGeom>
                <a:avLst/>
                <a:gdLst/>
                <a:ahLst/>
                <a:cxnLst/>
                <a:rect l="l" t="t" r="r" b="b"/>
                <a:pathLst>
                  <a:path w="6265" h="3913" extrusionOk="0">
                    <a:moveTo>
                      <a:pt x="4336" y="1"/>
                    </a:moveTo>
                    <a:cubicBezTo>
                      <a:pt x="3742" y="1"/>
                      <a:pt x="3037" y="146"/>
                      <a:pt x="2295" y="508"/>
                    </a:cubicBezTo>
                    <a:cubicBezTo>
                      <a:pt x="972" y="1170"/>
                      <a:pt x="247" y="2178"/>
                      <a:pt x="121" y="2871"/>
                    </a:cubicBezTo>
                    <a:cubicBezTo>
                      <a:pt x="0" y="3537"/>
                      <a:pt x="316" y="3912"/>
                      <a:pt x="704" y="3912"/>
                    </a:cubicBezTo>
                    <a:cubicBezTo>
                      <a:pt x="720" y="3912"/>
                      <a:pt x="736" y="3912"/>
                      <a:pt x="751" y="3911"/>
                    </a:cubicBezTo>
                    <a:cubicBezTo>
                      <a:pt x="1224" y="3816"/>
                      <a:pt x="1697" y="3627"/>
                      <a:pt x="2106" y="3375"/>
                    </a:cubicBezTo>
                    <a:cubicBezTo>
                      <a:pt x="2547" y="3123"/>
                      <a:pt x="2988" y="2871"/>
                      <a:pt x="3398" y="2682"/>
                    </a:cubicBezTo>
                    <a:cubicBezTo>
                      <a:pt x="3807" y="2493"/>
                      <a:pt x="4280" y="2304"/>
                      <a:pt x="4753" y="2083"/>
                    </a:cubicBezTo>
                    <a:cubicBezTo>
                      <a:pt x="5194" y="1926"/>
                      <a:pt x="5635" y="1705"/>
                      <a:pt x="5981" y="1359"/>
                    </a:cubicBezTo>
                    <a:cubicBezTo>
                      <a:pt x="6265" y="1075"/>
                      <a:pt x="6202" y="571"/>
                      <a:pt x="5540" y="256"/>
                    </a:cubicBezTo>
                    <a:cubicBezTo>
                      <a:pt x="5241" y="99"/>
                      <a:pt x="4826" y="1"/>
                      <a:pt x="4336" y="1"/>
                    </a:cubicBezTo>
                    <a:close/>
                  </a:path>
                </a:pathLst>
              </a:custGeom>
              <a:solidFill>
                <a:srgbClr val="502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2">
                <a:extLst>
                  <a:ext uri="{FF2B5EF4-FFF2-40B4-BE49-F238E27FC236}">
                    <a16:creationId xmlns:a16="http://schemas.microsoft.com/office/drawing/2014/main" id="{718C0757-7F27-5E6E-40F5-98D447326724}"/>
                  </a:ext>
                </a:extLst>
              </p:cNvPr>
              <p:cNvSpPr/>
              <p:nvPr/>
            </p:nvSpPr>
            <p:spPr>
              <a:xfrm>
                <a:off x="6158978" y="4217204"/>
                <a:ext cx="142853" cy="59820"/>
              </a:xfrm>
              <a:custGeom>
                <a:avLst/>
                <a:gdLst/>
                <a:ahLst/>
                <a:cxnLst/>
                <a:rect l="l" t="t" r="r" b="b"/>
                <a:pathLst>
                  <a:path w="6837" h="2863" extrusionOk="0">
                    <a:moveTo>
                      <a:pt x="2944" y="1"/>
                    </a:moveTo>
                    <a:cubicBezTo>
                      <a:pt x="1835" y="1"/>
                      <a:pt x="974" y="371"/>
                      <a:pt x="536" y="783"/>
                    </a:cubicBezTo>
                    <a:cubicBezTo>
                      <a:pt x="0" y="1256"/>
                      <a:pt x="63" y="1760"/>
                      <a:pt x="441" y="1981"/>
                    </a:cubicBezTo>
                    <a:cubicBezTo>
                      <a:pt x="883" y="2170"/>
                      <a:pt x="1355" y="2296"/>
                      <a:pt x="1859" y="2296"/>
                    </a:cubicBezTo>
                    <a:cubicBezTo>
                      <a:pt x="2363" y="2327"/>
                      <a:pt x="2867" y="2390"/>
                      <a:pt x="3308" y="2453"/>
                    </a:cubicBezTo>
                    <a:cubicBezTo>
                      <a:pt x="3750" y="2516"/>
                      <a:pt x="4285" y="2611"/>
                      <a:pt x="4789" y="2737"/>
                    </a:cubicBezTo>
                    <a:cubicBezTo>
                      <a:pt x="5083" y="2821"/>
                      <a:pt x="5405" y="2863"/>
                      <a:pt x="5727" y="2863"/>
                    </a:cubicBezTo>
                    <a:cubicBezTo>
                      <a:pt x="5888" y="2863"/>
                      <a:pt x="6049" y="2852"/>
                      <a:pt x="6207" y="2831"/>
                    </a:cubicBezTo>
                    <a:cubicBezTo>
                      <a:pt x="6648" y="2737"/>
                      <a:pt x="6837" y="2296"/>
                      <a:pt x="6522" y="1666"/>
                    </a:cubicBezTo>
                    <a:cubicBezTo>
                      <a:pt x="6207" y="1035"/>
                      <a:pt x="5199" y="279"/>
                      <a:pt x="3718" y="59"/>
                    </a:cubicBezTo>
                    <a:cubicBezTo>
                      <a:pt x="3449" y="19"/>
                      <a:pt x="3191" y="1"/>
                      <a:pt x="2944" y="1"/>
                    </a:cubicBezTo>
                    <a:close/>
                  </a:path>
                </a:pathLst>
              </a:custGeom>
              <a:solidFill>
                <a:srgbClr val="502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2">
                <a:extLst>
                  <a:ext uri="{FF2B5EF4-FFF2-40B4-BE49-F238E27FC236}">
                    <a16:creationId xmlns:a16="http://schemas.microsoft.com/office/drawing/2014/main" id="{DB37EAAF-B172-87C3-9246-08E6F4D772FB}"/>
                  </a:ext>
                </a:extLst>
              </p:cNvPr>
              <p:cNvSpPr/>
              <p:nvPr/>
            </p:nvSpPr>
            <p:spPr>
              <a:xfrm>
                <a:off x="5972025" y="4519270"/>
                <a:ext cx="210800" cy="115273"/>
              </a:xfrm>
              <a:custGeom>
                <a:avLst/>
                <a:gdLst/>
                <a:ahLst/>
                <a:cxnLst/>
                <a:rect l="l" t="t" r="r" b="b"/>
                <a:pathLst>
                  <a:path w="10089" h="5517" extrusionOk="0">
                    <a:moveTo>
                      <a:pt x="2111" y="1"/>
                    </a:moveTo>
                    <a:lnTo>
                      <a:pt x="2111" y="1"/>
                    </a:lnTo>
                    <a:cubicBezTo>
                      <a:pt x="0" y="61"/>
                      <a:pt x="1064" y="5516"/>
                      <a:pt x="4638" y="5516"/>
                    </a:cubicBezTo>
                    <a:cubicBezTo>
                      <a:pt x="4799" y="5516"/>
                      <a:pt x="4965" y="5505"/>
                      <a:pt x="5135" y="5482"/>
                    </a:cubicBezTo>
                    <a:cubicBezTo>
                      <a:pt x="9002" y="4930"/>
                      <a:pt x="10089" y="432"/>
                      <a:pt x="7697" y="432"/>
                    </a:cubicBezTo>
                    <a:cubicBezTo>
                      <a:pt x="7633" y="432"/>
                      <a:pt x="7567" y="435"/>
                      <a:pt x="7498" y="442"/>
                    </a:cubicBezTo>
                    <a:cubicBezTo>
                      <a:pt x="7157" y="460"/>
                      <a:pt x="6816" y="468"/>
                      <a:pt x="6473" y="468"/>
                    </a:cubicBezTo>
                    <a:cubicBezTo>
                      <a:pt x="5011" y="468"/>
                      <a:pt x="3540" y="307"/>
                      <a:pt x="21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32">
                <a:extLst>
                  <a:ext uri="{FF2B5EF4-FFF2-40B4-BE49-F238E27FC236}">
                    <a16:creationId xmlns:a16="http://schemas.microsoft.com/office/drawing/2014/main" id="{C6FABC1A-8F26-97DE-33AD-3E848CACF66F}"/>
                  </a:ext>
                </a:extLst>
              </p:cNvPr>
              <p:cNvSpPr/>
              <p:nvPr/>
            </p:nvSpPr>
            <p:spPr>
              <a:xfrm>
                <a:off x="6033897" y="4552348"/>
                <a:ext cx="54659" cy="36732"/>
              </a:xfrm>
              <a:custGeom>
                <a:avLst/>
                <a:gdLst/>
                <a:ahLst/>
                <a:cxnLst/>
                <a:rect l="l" t="t" r="r" b="b"/>
                <a:pathLst>
                  <a:path w="2616" h="1758" extrusionOk="0">
                    <a:moveTo>
                      <a:pt x="632" y="0"/>
                    </a:moveTo>
                    <a:cubicBezTo>
                      <a:pt x="476" y="0"/>
                      <a:pt x="317" y="18"/>
                      <a:pt x="158" y="56"/>
                    </a:cubicBezTo>
                    <a:cubicBezTo>
                      <a:pt x="63" y="87"/>
                      <a:pt x="0" y="213"/>
                      <a:pt x="32" y="308"/>
                    </a:cubicBezTo>
                    <a:cubicBezTo>
                      <a:pt x="32" y="386"/>
                      <a:pt x="117" y="442"/>
                      <a:pt x="200" y="442"/>
                    </a:cubicBezTo>
                    <a:cubicBezTo>
                      <a:pt x="218" y="442"/>
                      <a:pt x="236" y="439"/>
                      <a:pt x="253" y="434"/>
                    </a:cubicBezTo>
                    <a:cubicBezTo>
                      <a:pt x="382" y="400"/>
                      <a:pt x="513" y="384"/>
                      <a:pt x="642" y="384"/>
                    </a:cubicBezTo>
                    <a:cubicBezTo>
                      <a:pt x="1357" y="384"/>
                      <a:pt x="2019" y="879"/>
                      <a:pt x="2206" y="1600"/>
                    </a:cubicBezTo>
                    <a:cubicBezTo>
                      <a:pt x="2237" y="1694"/>
                      <a:pt x="2300" y="1757"/>
                      <a:pt x="2395" y="1757"/>
                    </a:cubicBezTo>
                    <a:lnTo>
                      <a:pt x="2458" y="1726"/>
                    </a:lnTo>
                    <a:cubicBezTo>
                      <a:pt x="2552" y="1726"/>
                      <a:pt x="2615" y="1600"/>
                      <a:pt x="2584" y="1505"/>
                    </a:cubicBezTo>
                    <a:cubicBezTo>
                      <a:pt x="2342" y="593"/>
                      <a:pt x="1530" y="0"/>
                      <a:pt x="632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2">
                <a:extLst>
                  <a:ext uri="{FF2B5EF4-FFF2-40B4-BE49-F238E27FC236}">
                    <a16:creationId xmlns:a16="http://schemas.microsoft.com/office/drawing/2014/main" id="{C84D87F2-01E3-5318-E6E4-F61DDBD44A8A}"/>
                  </a:ext>
                </a:extLst>
              </p:cNvPr>
              <p:cNvSpPr/>
              <p:nvPr/>
            </p:nvSpPr>
            <p:spPr>
              <a:xfrm>
                <a:off x="5952278" y="4398995"/>
                <a:ext cx="61220" cy="49958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2391" extrusionOk="0">
                    <a:moveTo>
                      <a:pt x="1468" y="1"/>
                    </a:moveTo>
                    <a:cubicBezTo>
                      <a:pt x="1019" y="1"/>
                      <a:pt x="591" y="252"/>
                      <a:pt x="409" y="684"/>
                    </a:cubicBezTo>
                    <a:cubicBezTo>
                      <a:pt x="0" y="1502"/>
                      <a:pt x="630" y="2391"/>
                      <a:pt x="1460" y="2391"/>
                    </a:cubicBezTo>
                    <a:cubicBezTo>
                      <a:pt x="1589" y="2391"/>
                      <a:pt x="1723" y="2369"/>
                      <a:pt x="1859" y="2323"/>
                    </a:cubicBezTo>
                    <a:cubicBezTo>
                      <a:pt x="2835" y="1944"/>
                      <a:pt x="2930" y="590"/>
                      <a:pt x="1985" y="117"/>
                    </a:cubicBezTo>
                    <a:cubicBezTo>
                      <a:pt x="1818" y="38"/>
                      <a:pt x="1642" y="1"/>
                      <a:pt x="1468" y="1"/>
                    </a:cubicBezTo>
                    <a:close/>
                  </a:path>
                </a:pathLst>
              </a:custGeom>
              <a:solidFill>
                <a:srgbClr val="502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32">
                <a:extLst>
                  <a:ext uri="{FF2B5EF4-FFF2-40B4-BE49-F238E27FC236}">
                    <a16:creationId xmlns:a16="http://schemas.microsoft.com/office/drawing/2014/main" id="{F9922847-7247-E14D-DDD1-9E62B7E6B173}"/>
                  </a:ext>
                </a:extLst>
              </p:cNvPr>
              <p:cNvSpPr/>
              <p:nvPr/>
            </p:nvSpPr>
            <p:spPr>
              <a:xfrm>
                <a:off x="6187291" y="4375592"/>
                <a:ext cx="61241" cy="49665"/>
              </a:xfrm>
              <a:custGeom>
                <a:avLst/>
                <a:gdLst/>
                <a:ahLst/>
                <a:cxnLst/>
                <a:rect l="l" t="t" r="r" b="b"/>
                <a:pathLst>
                  <a:path w="2931" h="2377" extrusionOk="0">
                    <a:moveTo>
                      <a:pt x="1456" y="0"/>
                    </a:moveTo>
                    <a:cubicBezTo>
                      <a:pt x="1020" y="0"/>
                      <a:pt x="615" y="236"/>
                      <a:pt x="410" y="670"/>
                    </a:cubicBezTo>
                    <a:cubicBezTo>
                      <a:pt x="1" y="1488"/>
                      <a:pt x="630" y="2377"/>
                      <a:pt x="1460" y="2377"/>
                    </a:cubicBezTo>
                    <a:cubicBezTo>
                      <a:pt x="1589" y="2377"/>
                      <a:pt x="1723" y="2355"/>
                      <a:pt x="1859" y="2308"/>
                    </a:cubicBezTo>
                    <a:cubicBezTo>
                      <a:pt x="2867" y="1930"/>
                      <a:pt x="2930" y="544"/>
                      <a:pt x="1953" y="103"/>
                    </a:cubicBezTo>
                    <a:cubicBezTo>
                      <a:pt x="1789" y="34"/>
                      <a:pt x="1620" y="0"/>
                      <a:pt x="1456" y="0"/>
                    </a:cubicBezTo>
                    <a:close/>
                  </a:path>
                </a:pathLst>
              </a:custGeom>
              <a:solidFill>
                <a:srgbClr val="502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2">
                <a:extLst>
                  <a:ext uri="{FF2B5EF4-FFF2-40B4-BE49-F238E27FC236}">
                    <a16:creationId xmlns:a16="http://schemas.microsoft.com/office/drawing/2014/main" id="{9A46D0A5-6335-34AD-7DF3-4C5AE74E49FE}"/>
                  </a:ext>
                </a:extLst>
              </p:cNvPr>
              <p:cNvSpPr/>
              <p:nvPr/>
            </p:nvSpPr>
            <p:spPr>
              <a:xfrm>
                <a:off x="5946992" y="4434936"/>
                <a:ext cx="71123" cy="27747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1328" extrusionOk="0">
                    <a:moveTo>
                      <a:pt x="1954" y="0"/>
                    </a:moveTo>
                    <a:cubicBezTo>
                      <a:pt x="1478" y="0"/>
                      <a:pt x="915" y="156"/>
                      <a:pt x="316" y="603"/>
                    </a:cubicBezTo>
                    <a:cubicBezTo>
                      <a:pt x="1" y="823"/>
                      <a:pt x="158" y="1327"/>
                      <a:pt x="536" y="1327"/>
                    </a:cubicBezTo>
                    <a:cubicBezTo>
                      <a:pt x="631" y="1296"/>
                      <a:pt x="694" y="1264"/>
                      <a:pt x="757" y="1233"/>
                    </a:cubicBezTo>
                    <a:cubicBezTo>
                      <a:pt x="1231" y="887"/>
                      <a:pt x="1627" y="780"/>
                      <a:pt x="1936" y="780"/>
                    </a:cubicBezTo>
                    <a:cubicBezTo>
                      <a:pt x="2387" y="780"/>
                      <a:pt x="2654" y="1006"/>
                      <a:pt x="2710" y="1044"/>
                    </a:cubicBezTo>
                    <a:cubicBezTo>
                      <a:pt x="2773" y="1122"/>
                      <a:pt x="2868" y="1162"/>
                      <a:pt x="2966" y="1162"/>
                    </a:cubicBezTo>
                    <a:cubicBezTo>
                      <a:pt x="3065" y="1162"/>
                      <a:pt x="3167" y="1122"/>
                      <a:pt x="3246" y="1044"/>
                    </a:cubicBezTo>
                    <a:cubicBezTo>
                      <a:pt x="3403" y="886"/>
                      <a:pt x="3403" y="634"/>
                      <a:pt x="3246" y="477"/>
                    </a:cubicBezTo>
                    <a:cubicBezTo>
                      <a:pt x="3017" y="248"/>
                      <a:pt x="2554" y="0"/>
                      <a:pt x="1954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2">
                <a:extLst>
                  <a:ext uri="{FF2B5EF4-FFF2-40B4-BE49-F238E27FC236}">
                    <a16:creationId xmlns:a16="http://schemas.microsoft.com/office/drawing/2014/main" id="{434C6A63-D314-4586-C3B3-2332D9EBE2D1}"/>
                  </a:ext>
                </a:extLst>
              </p:cNvPr>
              <p:cNvSpPr/>
              <p:nvPr/>
            </p:nvSpPr>
            <p:spPr>
              <a:xfrm>
                <a:off x="6185306" y="4408921"/>
                <a:ext cx="72690" cy="27413"/>
              </a:xfrm>
              <a:custGeom>
                <a:avLst/>
                <a:gdLst/>
                <a:ahLst/>
                <a:cxnLst/>
                <a:rect l="l" t="t" r="r" b="b"/>
                <a:pathLst>
                  <a:path w="3479" h="1312" extrusionOk="0">
                    <a:moveTo>
                      <a:pt x="1863" y="1"/>
                    </a:moveTo>
                    <a:cubicBezTo>
                      <a:pt x="1384" y="1"/>
                      <a:pt x="821" y="159"/>
                      <a:pt x="221" y="619"/>
                    </a:cubicBezTo>
                    <a:cubicBezTo>
                      <a:pt x="32" y="745"/>
                      <a:pt x="1" y="965"/>
                      <a:pt x="158" y="1154"/>
                    </a:cubicBezTo>
                    <a:cubicBezTo>
                      <a:pt x="221" y="1249"/>
                      <a:pt x="347" y="1312"/>
                      <a:pt x="473" y="1312"/>
                    </a:cubicBezTo>
                    <a:cubicBezTo>
                      <a:pt x="536" y="1312"/>
                      <a:pt x="631" y="1280"/>
                      <a:pt x="694" y="1249"/>
                    </a:cubicBezTo>
                    <a:cubicBezTo>
                      <a:pt x="1164" y="896"/>
                      <a:pt x="1564" y="787"/>
                      <a:pt x="1875" y="787"/>
                    </a:cubicBezTo>
                    <a:cubicBezTo>
                      <a:pt x="2315" y="787"/>
                      <a:pt x="2579" y="1005"/>
                      <a:pt x="2616" y="1060"/>
                    </a:cubicBezTo>
                    <a:cubicBezTo>
                      <a:pt x="2698" y="1136"/>
                      <a:pt x="2790" y="1168"/>
                      <a:pt x="2879" y="1168"/>
                    </a:cubicBezTo>
                    <a:cubicBezTo>
                      <a:pt x="3196" y="1168"/>
                      <a:pt x="3478" y="757"/>
                      <a:pt x="3183" y="461"/>
                    </a:cubicBezTo>
                    <a:cubicBezTo>
                      <a:pt x="2937" y="251"/>
                      <a:pt x="2466" y="1"/>
                      <a:pt x="1863" y="1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32">
                <a:extLst>
                  <a:ext uri="{FF2B5EF4-FFF2-40B4-BE49-F238E27FC236}">
                    <a16:creationId xmlns:a16="http://schemas.microsoft.com/office/drawing/2014/main" id="{5E5E21F3-315C-E48A-D4D8-3A1819FB6C26}"/>
                  </a:ext>
                </a:extLst>
              </p:cNvPr>
              <p:cNvSpPr/>
              <p:nvPr/>
            </p:nvSpPr>
            <p:spPr>
              <a:xfrm>
                <a:off x="6078655" y="4336225"/>
                <a:ext cx="82302" cy="152109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7280" extrusionOk="0">
                    <a:moveTo>
                      <a:pt x="940" y="1"/>
                    </a:moveTo>
                    <a:cubicBezTo>
                      <a:pt x="656" y="1"/>
                      <a:pt x="299" y="318"/>
                      <a:pt x="505" y="569"/>
                    </a:cubicBezTo>
                    <a:lnTo>
                      <a:pt x="2931" y="4602"/>
                    </a:lnTo>
                    <a:cubicBezTo>
                      <a:pt x="3088" y="4854"/>
                      <a:pt x="3088" y="5169"/>
                      <a:pt x="2962" y="5421"/>
                    </a:cubicBezTo>
                    <a:cubicBezTo>
                      <a:pt x="2710" y="5925"/>
                      <a:pt x="2269" y="6240"/>
                      <a:pt x="1734" y="6335"/>
                    </a:cubicBezTo>
                    <a:cubicBezTo>
                      <a:pt x="1324" y="6398"/>
                      <a:pt x="946" y="6461"/>
                      <a:pt x="536" y="6461"/>
                    </a:cubicBezTo>
                    <a:cubicBezTo>
                      <a:pt x="1" y="6461"/>
                      <a:pt x="1" y="7248"/>
                      <a:pt x="536" y="7248"/>
                    </a:cubicBezTo>
                    <a:lnTo>
                      <a:pt x="536" y="7280"/>
                    </a:lnTo>
                    <a:cubicBezTo>
                      <a:pt x="977" y="7280"/>
                      <a:pt x="1450" y="7217"/>
                      <a:pt x="1891" y="7122"/>
                    </a:cubicBezTo>
                    <a:cubicBezTo>
                      <a:pt x="2679" y="6996"/>
                      <a:pt x="3340" y="6492"/>
                      <a:pt x="3687" y="5768"/>
                    </a:cubicBezTo>
                    <a:cubicBezTo>
                      <a:pt x="3939" y="5264"/>
                      <a:pt x="3876" y="4665"/>
                      <a:pt x="3592" y="4192"/>
                    </a:cubicBezTo>
                    <a:lnTo>
                      <a:pt x="1198" y="160"/>
                    </a:lnTo>
                    <a:cubicBezTo>
                      <a:pt x="1146" y="47"/>
                      <a:pt x="1048" y="1"/>
                      <a:pt x="940" y="1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0750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>
          <a:extLst>
            <a:ext uri="{FF2B5EF4-FFF2-40B4-BE49-F238E27FC236}">
              <a16:creationId xmlns:a16="http://schemas.microsoft.com/office/drawing/2014/main" id="{A65EB714-7E95-501B-CA19-9853DAC66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9" name="Google Shape;899;p34">
            <a:extLst>
              <a:ext uri="{FF2B5EF4-FFF2-40B4-BE49-F238E27FC236}">
                <a16:creationId xmlns:a16="http://schemas.microsoft.com/office/drawing/2014/main" id="{31095820-5EB6-1F5C-FD68-45B7137B7D0B}"/>
              </a:ext>
            </a:extLst>
          </p:cNvPr>
          <p:cNvGrpSpPr/>
          <p:nvPr/>
        </p:nvGrpSpPr>
        <p:grpSpPr>
          <a:xfrm>
            <a:off x="-821245" y="2208435"/>
            <a:ext cx="4425557" cy="4409879"/>
            <a:chOff x="-1220870" y="2208435"/>
            <a:chExt cx="4425557" cy="4409879"/>
          </a:xfrm>
        </p:grpSpPr>
        <p:grpSp>
          <p:nvGrpSpPr>
            <p:cNvPr id="900" name="Google Shape;900;p34">
              <a:extLst>
                <a:ext uri="{FF2B5EF4-FFF2-40B4-BE49-F238E27FC236}">
                  <a16:creationId xmlns:a16="http://schemas.microsoft.com/office/drawing/2014/main" id="{E2DEAB91-73F5-09F6-9497-365BD71F35DD}"/>
                </a:ext>
              </a:extLst>
            </p:cNvPr>
            <p:cNvGrpSpPr/>
            <p:nvPr/>
          </p:nvGrpSpPr>
          <p:grpSpPr>
            <a:xfrm>
              <a:off x="-1220870" y="2368212"/>
              <a:ext cx="4425557" cy="4250102"/>
              <a:chOff x="5036155" y="1089987"/>
              <a:chExt cx="4425557" cy="4250102"/>
            </a:xfrm>
          </p:grpSpPr>
          <p:sp>
            <p:nvSpPr>
              <p:cNvPr id="901" name="Google Shape;901;p34">
                <a:extLst>
                  <a:ext uri="{FF2B5EF4-FFF2-40B4-BE49-F238E27FC236}">
                    <a16:creationId xmlns:a16="http://schemas.microsoft.com/office/drawing/2014/main" id="{41F0738A-9E75-F91F-4AE2-5E5E5EFE8628}"/>
                  </a:ext>
                </a:extLst>
              </p:cNvPr>
              <p:cNvSpPr/>
              <p:nvPr/>
            </p:nvSpPr>
            <p:spPr>
              <a:xfrm>
                <a:off x="5036155" y="1089987"/>
                <a:ext cx="4425557" cy="4250102"/>
              </a:xfrm>
              <a:custGeom>
                <a:avLst/>
                <a:gdLst/>
                <a:ahLst/>
                <a:cxnLst/>
                <a:rect l="l" t="t" r="r" b="b"/>
                <a:pathLst>
                  <a:path w="120366" h="115594" extrusionOk="0">
                    <a:moveTo>
                      <a:pt x="67461" y="1"/>
                    </a:moveTo>
                    <a:cubicBezTo>
                      <a:pt x="64374" y="1"/>
                      <a:pt x="61260" y="1231"/>
                      <a:pt x="58934" y="3821"/>
                    </a:cubicBezTo>
                    <a:cubicBezTo>
                      <a:pt x="56693" y="6315"/>
                      <a:pt x="53566" y="7625"/>
                      <a:pt x="50396" y="7625"/>
                    </a:cubicBezTo>
                    <a:cubicBezTo>
                      <a:pt x="48426" y="7625"/>
                      <a:pt x="46439" y="7119"/>
                      <a:pt x="44639" y="6076"/>
                    </a:cubicBezTo>
                    <a:cubicBezTo>
                      <a:pt x="42787" y="5000"/>
                      <a:pt x="40811" y="4505"/>
                      <a:pt x="38881" y="4505"/>
                    </a:cubicBezTo>
                    <a:cubicBezTo>
                      <a:pt x="33291" y="4505"/>
                      <a:pt x="28092" y="8652"/>
                      <a:pt x="27454" y="14817"/>
                    </a:cubicBezTo>
                    <a:cubicBezTo>
                      <a:pt x="26895" y="20223"/>
                      <a:pt x="22627" y="24509"/>
                      <a:pt x="17222" y="25050"/>
                    </a:cubicBezTo>
                    <a:cubicBezTo>
                      <a:pt x="8928" y="25907"/>
                      <a:pt x="4268" y="35021"/>
                      <a:pt x="8462" y="42234"/>
                    </a:cubicBezTo>
                    <a:cubicBezTo>
                      <a:pt x="11202" y="46950"/>
                      <a:pt x="10251" y="52914"/>
                      <a:pt x="6207" y="56548"/>
                    </a:cubicBezTo>
                    <a:cubicBezTo>
                      <a:pt x="0" y="62121"/>
                      <a:pt x="1622" y="72223"/>
                      <a:pt x="9245" y="75597"/>
                    </a:cubicBezTo>
                    <a:cubicBezTo>
                      <a:pt x="14202" y="77815"/>
                      <a:pt x="16961" y="83201"/>
                      <a:pt x="15824" y="88513"/>
                    </a:cubicBezTo>
                    <a:cubicBezTo>
                      <a:pt x="14266" y="95835"/>
                      <a:pt x="19952" y="102434"/>
                      <a:pt x="27034" y="102434"/>
                    </a:cubicBezTo>
                    <a:cubicBezTo>
                      <a:pt x="27830" y="102434"/>
                      <a:pt x="28644" y="102350"/>
                      <a:pt x="29467" y="102175"/>
                    </a:cubicBezTo>
                    <a:cubicBezTo>
                      <a:pt x="30272" y="102003"/>
                      <a:pt x="31078" y="101919"/>
                      <a:pt x="31875" y="101919"/>
                    </a:cubicBezTo>
                    <a:cubicBezTo>
                      <a:pt x="36338" y="101919"/>
                      <a:pt x="40499" y="104532"/>
                      <a:pt x="42365" y="108754"/>
                    </a:cubicBezTo>
                    <a:cubicBezTo>
                      <a:pt x="44341" y="113196"/>
                      <a:pt x="48596" y="115594"/>
                      <a:pt x="52905" y="115594"/>
                    </a:cubicBezTo>
                    <a:cubicBezTo>
                      <a:pt x="55992" y="115594"/>
                      <a:pt x="59106" y="114364"/>
                      <a:pt x="61432" y="111774"/>
                    </a:cubicBezTo>
                    <a:cubicBezTo>
                      <a:pt x="63673" y="109279"/>
                      <a:pt x="66800" y="107969"/>
                      <a:pt x="69970" y="107969"/>
                    </a:cubicBezTo>
                    <a:cubicBezTo>
                      <a:pt x="71940" y="107969"/>
                      <a:pt x="73927" y="108475"/>
                      <a:pt x="75727" y="109518"/>
                    </a:cubicBezTo>
                    <a:cubicBezTo>
                      <a:pt x="77578" y="110595"/>
                      <a:pt x="79556" y="111089"/>
                      <a:pt x="81488" y="111089"/>
                    </a:cubicBezTo>
                    <a:cubicBezTo>
                      <a:pt x="87082" y="111089"/>
                      <a:pt x="92288" y="106942"/>
                      <a:pt x="92912" y="100777"/>
                    </a:cubicBezTo>
                    <a:cubicBezTo>
                      <a:pt x="93471" y="95372"/>
                      <a:pt x="97758" y="91085"/>
                      <a:pt x="103163" y="90545"/>
                    </a:cubicBezTo>
                    <a:cubicBezTo>
                      <a:pt x="111438" y="89687"/>
                      <a:pt x="116098" y="80573"/>
                      <a:pt x="111904" y="73360"/>
                    </a:cubicBezTo>
                    <a:cubicBezTo>
                      <a:pt x="109183" y="68645"/>
                      <a:pt x="110133" y="62680"/>
                      <a:pt x="114178" y="59046"/>
                    </a:cubicBezTo>
                    <a:cubicBezTo>
                      <a:pt x="120366" y="53492"/>
                      <a:pt x="118763" y="43371"/>
                      <a:pt x="111140" y="39998"/>
                    </a:cubicBezTo>
                    <a:cubicBezTo>
                      <a:pt x="106163" y="37780"/>
                      <a:pt x="103424" y="32393"/>
                      <a:pt x="104560" y="27081"/>
                    </a:cubicBezTo>
                    <a:cubicBezTo>
                      <a:pt x="106119" y="19760"/>
                      <a:pt x="100432" y="13161"/>
                      <a:pt x="93337" y="13161"/>
                    </a:cubicBezTo>
                    <a:cubicBezTo>
                      <a:pt x="92539" y="13161"/>
                      <a:pt x="91724" y="13244"/>
                      <a:pt x="90899" y="13420"/>
                    </a:cubicBezTo>
                    <a:cubicBezTo>
                      <a:pt x="90094" y="13592"/>
                      <a:pt x="89288" y="13675"/>
                      <a:pt x="88491" y="13675"/>
                    </a:cubicBezTo>
                    <a:cubicBezTo>
                      <a:pt x="84028" y="13675"/>
                      <a:pt x="79867" y="11063"/>
                      <a:pt x="78001" y="6840"/>
                    </a:cubicBezTo>
                    <a:cubicBezTo>
                      <a:pt x="76025" y="2398"/>
                      <a:pt x="71770" y="1"/>
                      <a:pt x="67461" y="1"/>
                    </a:cubicBezTo>
                    <a:close/>
                  </a:path>
                </a:pathLst>
              </a:custGeom>
              <a:solidFill>
                <a:schemeClr val="accent1">
                  <a:alpha val="468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34">
                <a:extLst>
                  <a:ext uri="{FF2B5EF4-FFF2-40B4-BE49-F238E27FC236}">
                    <a16:creationId xmlns:a16="http://schemas.microsoft.com/office/drawing/2014/main" id="{5DC4203F-1B9A-6D5A-CFAB-A26D38C90E4B}"/>
                  </a:ext>
                </a:extLst>
              </p:cNvPr>
              <p:cNvSpPr/>
              <p:nvPr/>
            </p:nvSpPr>
            <p:spPr>
              <a:xfrm>
                <a:off x="5286284" y="1531969"/>
                <a:ext cx="3926659" cy="3770875"/>
              </a:xfrm>
              <a:custGeom>
                <a:avLst/>
                <a:gdLst/>
                <a:ahLst/>
                <a:cxnLst/>
                <a:rect l="l" t="t" r="r" b="b"/>
                <a:pathLst>
                  <a:path w="106797" h="102560" extrusionOk="0">
                    <a:moveTo>
                      <a:pt x="59836" y="0"/>
                    </a:moveTo>
                    <a:cubicBezTo>
                      <a:pt x="57100" y="0"/>
                      <a:pt x="54340" y="1092"/>
                      <a:pt x="52280" y="3393"/>
                    </a:cubicBezTo>
                    <a:cubicBezTo>
                      <a:pt x="50291" y="5600"/>
                      <a:pt x="47515" y="6765"/>
                      <a:pt x="44700" y="6765"/>
                    </a:cubicBezTo>
                    <a:cubicBezTo>
                      <a:pt x="42951" y="6765"/>
                      <a:pt x="41187" y="6316"/>
                      <a:pt x="39588" y="5387"/>
                    </a:cubicBezTo>
                    <a:cubicBezTo>
                      <a:pt x="37947" y="4435"/>
                      <a:pt x="36194" y="3998"/>
                      <a:pt x="34483" y="3998"/>
                    </a:cubicBezTo>
                    <a:cubicBezTo>
                      <a:pt x="29525" y="3998"/>
                      <a:pt x="24910" y="7668"/>
                      <a:pt x="24342" y="13141"/>
                    </a:cubicBezTo>
                    <a:cubicBezTo>
                      <a:pt x="23857" y="17931"/>
                      <a:pt x="20055" y="21733"/>
                      <a:pt x="15265" y="22236"/>
                    </a:cubicBezTo>
                    <a:cubicBezTo>
                      <a:pt x="7903" y="22982"/>
                      <a:pt x="3784" y="31071"/>
                      <a:pt x="7493" y="37464"/>
                    </a:cubicBezTo>
                    <a:cubicBezTo>
                      <a:pt x="9916" y="41639"/>
                      <a:pt x="9077" y="46950"/>
                      <a:pt x="5498" y="50175"/>
                    </a:cubicBezTo>
                    <a:cubicBezTo>
                      <a:pt x="0" y="55095"/>
                      <a:pt x="1417" y="64079"/>
                      <a:pt x="8182" y="67080"/>
                    </a:cubicBezTo>
                    <a:cubicBezTo>
                      <a:pt x="12600" y="69037"/>
                      <a:pt x="15023" y="73808"/>
                      <a:pt x="14016" y="78524"/>
                    </a:cubicBezTo>
                    <a:cubicBezTo>
                      <a:pt x="12641" y="85028"/>
                      <a:pt x="17690" y="90884"/>
                      <a:pt x="23981" y="90884"/>
                    </a:cubicBezTo>
                    <a:cubicBezTo>
                      <a:pt x="24685" y="90884"/>
                      <a:pt x="25404" y="90811"/>
                      <a:pt x="26131" y="90657"/>
                    </a:cubicBezTo>
                    <a:cubicBezTo>
                      <a:pt x="26845" y="90505"/>
                      <a:pt x="27562" y="90431"/>
                      <a:pt x="28270" y="90431"/>
                    </a:cubicBezTo>
                    <a:cubicBezTo>
                      <a:pt x="32233" y="90431"/>
                      <a:pt x="35933" y="92743"/>
                      <a:pt x="37593" y="96491"/>
                    </a:cubicBezTo>
                    <a:cubicBezTo>
                      <a:pt x="39342" y="100433"/>
                      <a:pt x="43116" y="102560"/>
                      <a:pt x="46938" y="102560"/>
                    </a:cubicBezTo>
                    <a:cubicBezTo>
                      <a:pt x="49675" y="102560"/>
                      <a:pt x="52437" y="101469"/>
                      <a:pt x="54498" y="99175"/>
                    </a:cubicBezTo>
                    <a:cubicBezTo>
                      <a:pt x="56487" y="96968"/>
                      <a:pt x="59263" y="95803"/>
                      <a:pt x="62078" y="95803"/>
                    </a:cubicBezTo>
                    <a:cubicBezTo>
                      <a:pt x="63827" y="95803"/>
                      <a:pt x="65591" y="96252"/>
                      <a:pt x="67191" y="97181"/>
                    </a:cubicBezTo>
                    <a:cubicBezTo>
                      <a:pt x="68829" y="98131"/>
                      <a:pt x="70579" y="98567"/>
                      <a:pt x="72290" y="98567"/>
                    </a:cubicBezTo>
                    <a:cubicBezTo>
                      <a:pt x="77255" y="98567"/>
                      <a:pt x="81882" y="94889"/>
                      <a:pt x="82437" y="89427"/>
                    </a:cubicBezTo>
                    <a:cubicBezTo>
                      <a:pt x="82940" y="84618"/>
                      <a:pt x="86724" y="80816"/>
                      <a:pt x="91532" y="80332"/>
                    </a:cubicBezTo>
                    <a:cubicBezTo>
                      <a:pt x="98876" y="79567"/>
                      <a:pt x="102995" y="71478"/>
                      <a:pt x="99286" y="65085"/>
                    </a:cubicBezTo>
                    <a:cubicBezTo>
                      <a:pt x="96863" y="60911"/>
                      <a:pt x="97702" y="55617"/>
                      <a:pt x="101299" y="52393"/>
                    </a:cubicBezTo>
                    <a:cubicBezTo>
                      <a:pt x="106797" y="47454"/>
                      <a:pt x="105362" y="38489"/>
                      <a:pt x="98596" y="35488"/>
                    </a:cubicBezTo>
                    <a:cubicBezTo>
                      <a:pt x="94198" y="33531"/>
                      <a:pt x="91756" y="28741"/>
                      <a:pt x="92762" y="24025"/>
                    </a:cubicBezTo>
                    <a:cubicBezTo>
                      <a:pt x="94136" y="17544"/>
                      <a:pt x="89083" y="11679"/>
                      <a:pt x="82810" y="11679"/>
                    </a:cubicBezTo>
                    <a:cubicBezTo>
                      <a:pt x="82102" y="11679"/>
                      <a:pt x="81379" y="11754"/>
                      <a:pt x="80648" y="11911"/>
                    </a:cubicBezTo>
                    <a:cubicBezTo>
                      <a:pt x="79933" y="12062"/>
                      <a:pt x="79218" y="12136"/>
                      <a:pt x="78512" y="12136"/>
                    </a:cubicBezTo>
                    <a:cubicBezTo>
                      <a:pt x="74538" y="12136"/>
                      <a:pt x="70847" y="9812"/>
                      <a:pt x="69185" y="6077"/>
                    </a:cubicBezTo>
                    <a:cubicBezTo>
                      <a:pt x="67436" y="2133"/>
                      <a:pt x="63660" y="0"/>
                      <a:pt x="59836" y="0"/>
                    </a:cubicBezTo>
                    <a:close/>
                  </a:path>
                </a:pathLst>
              </a:custGeom>
              <a:solidFill>
                <a:schemeClr val="accent1">
                  <a:alpha val="468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3" name="Google Shape;903;p34">
              <a:extLst>
                <a:ext uri="{FF2B5EF4-FFF2-40B4-BE49-F238E27FC236}">
                  <a16:creationId xmlns:a16="http://schemas.microsoft.com/office/drawing/2014/main" id="{06634387-92F4-2C37-0251-4D2E28A5BD6D}"/>
                </a:ext>
              </a:extLst>
            </p:cNvPr>
            <p:cNvGrpSpPr/>
            <p:nvPr/>
          </p:nvGrpSpPr>
          <p:grpSpPr>
            <a:xfrm flipH="1">
              <a:off x="-233990" y="2208435"/>
              <a:ext cx="2908993" cy="3170922"/>
              <a:chOff x="4498550" y="1321150"/>
              <a:chExt cx="976500" cy="1064425"/>
            </a:xfrm>
          </p:grpSpPr>
          <p:sp>
            <p:nvSpPr>
              <p:cNvPr id="904" name="Google Shape;904;p34">
                <a:extLst>
                  <a:ext uri="{FF2B5EF4-FFF2-40B4-BE49-F238E27FC236}">
                    <a16:creationId xmlns:a16="http://schemas.microsoft.com/office/drawing/2014/main" id="{81E130E5-DF10-5C20-4CD9-83EA4B8566F2}"/>
                  </a:ext>
                </a:extLst>
              </p:cNvPr>
              <p:cNvSpPr/>
              <p:nvPr/>
            </p:nvSpPr>
            <p:spPr>
              <a:xfrm>
                <a:off x="4498550" y="1321150"/>
                <a:ext cx="976500" cy="1064425"/>
              </a:xfrm>
              <a:custGeom>
                <a:avLst/>
                <a:gdLst/>
                <a:ahLst/>
                <a:cxnLst/>
                <a:rect l="l" t="t" r="r" b="b"/>
                <a:pathLst>
                  <a:path w="39060" h="42577" extrusionOk="0">
                    <a:moveTo>
                      <a:pt x="21741" y="1"/>
                    </a:moveTo>
                    <a:cubicBezTo>
                      <a:pt x="20822" y="1"/>
                      <a:pt x="19889" y="181"/>
                      <a:pt x="18990" y="560"/>
                    </a:cubicBezTo>
                    <a:lnTo>
                      <a:pt x="17903" y="1022"/>
                    </a:lnTo>
                    <a:cubicBezTo>
                      <a:pt x="17363" y="1249"/>
                      <a:pt x="16862" y="1538"/>
                      <a:pt x="16416" y="1875"/>
                    </a:cubicBezTo>
                    <a:cubicBezTo>
                      <a:pt x="13693" y="3620"/>
                      <a:pt x="13184" y="6147"/>
                      <a:pt x="13208" y="7876"/>
                    </a:cubicBezTo>
                    <a:cubicBezTo>
                      <a:pt x="13059" y="8111"/>
                      <a:pt x="12911" y="8353"/>
                      <a:pt x="12754" y="8596"/>
                    </a:cubicBezTo>
                    <a:cubicBezTo>
                      <a:pt x="11205" y="10889"/>
                      <a:pt x="9233" y="12344"/>
                      <a:pt x="6526" y="13721"/>
                    </a:cubicBezTo>
                    <a:lnTo>
                      <a:pt x="6158" y="13909"/>
                    </a:lnTo>
                    <a:cubicBezTo>
                      <a:pt x="1150" y="16452"/>
                      <a:pt x="0" y="22516"/>
                      <a:pt x="2512" y="25912"/>
                    </a:cubicBezTo>
                    <a:lnTo>
                      <a:pt x="3232" y="26897"/>
                    </a:lnTo>
                    <a:cubicBezTo>
                      <a:pt x="3341" y="27046"/>
                      <a:pt x="3459" y="27195"/>
                      <a:pt x="3584" y="27336"/>
                    </a:cubicBezTo>
                    <a:cubicBezTo>
                      <a:pt x="4030" y="27860"/>
                      <a:pt x="4163" y="28509"/>
                      <a:pt x="3936" y="29112"/>
                    </a:cubicBezTo>
                    <a:cubicBezTo>
                      <a:pt x="3513" y="30215"/>
                      <a:pt x="3302" y="31420"/>
                      <a:pt x="3388" y="32703"/>
                    </a:cubicBezTo>
                    <a:cubicBezTo>
                      <a:pt x="3709" y="37460"/>
                      <a:pt x="8020" y="41592"/>
                      <a:pt x="13583" y="42421"/>
                    </a:cubicBezTo>
                    <a:cubicBezTo>
                      <a:pt x="14292" y="42526"/>
                      <a:pt x="14993" y="42577"/>
                      <a:pt x="15680" y="42577"/>
                    </a:cubicBezTo>
                    <a:cubicBezTo>
                      <a:pt x="18738" y="42577"/>
                      <a:pt x="21537" y="41578"/>
                      <a:pt x="23607" y="39917"/>
                    </a:cubicBezTo>
                    <a:cubicBezTo>
                      <a:pt x="26643" y="37476"/>
                      <a:pt x="30101" y="35442"/>
                      <a:pt x="33630" y="33533"/>
                    </a:cubicBezTo>
                    <a:cubicBezTo>
                      <a:pt x="36517" y="31968"/>
                      <a:pt x="38528" y="29331"/>
                      <a:pt x="38841" y="26178"/>
                    </a:cubicBezTo>
                    <a:cubicBezTo>
                      <a:pt x="39060" y="24034"/>
                      <a:pt x="38450" y="21968"/>
                      <a:pt x="37253" y="20207"/>
                    </a:cubicBezTo>
                    <a:cubicBezTo>
                      <a:pt x="36994" y="19746"/>
                      <a:pt x="36736" y="19331"/>
                      <a:pt x="36501" y="18956"/>
                    </a:cubicBezTo>
                    <a:cubicBezTo>
                      <a:pt x="35680" y="17665"/>
                      <a:pt x="34639" y="16295"/>
                      <a:pt x="34733" y="14856"/>
                    </a:cubicBezTo>
                    <a:cubicBezTo>
                      <a:pt x="35046" y="10294"/>
                      <a:pt x="32793" y="7289"/>
                      <a:pt x="29577" y="5654"/>
                    </a:cubicBezTo>
                    <a:cubicBezTo>
                      <a:pt x="29209" y="4582"/>
                      <a:pt x="27488" y="435"/>
                      <a:pt x="22957" y="107"/>
                    </a:cubicBezTo>
                    <a:cubicBezTo>
                      <a:pt x="22557" y="37"/>
                      <a:pt x="22150" y="1"/>
                      <a:pt x="21741" y="1"/>
                    </a:cubicBezTo>
                    <a:close/>
                  </a:path>
                </a:pathLst>
              </a:custGeom>
              <a:solidFill>
                <a:srgbClr val="3015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34">
                <a:extLst>
                  <a:ext uri="{FF2B5EF4-FFF2-40B4-BE49-F238E27FC236}">
                    <a16:creationId xmlns:a16="http://schemas.microsoft.com/office/drawing/2014/main" id="{C4102DC7-410B-BA46-43EB-2C88CE5F60B7}"/>
                  </a:ext>
                </a:extLst>
              </p:cNvPr>
              <p:cNvSpPr/>
              <p:nvPr/>
            </p:nvSpPr>
            <p:spPr>
              <a:xfrm>
                <a:off x="4889575" y="1466000"/>
                <a:ext cx="375400" cy="493375"/>
              </a:xfrm>
              <a:custGeom>
                <a:avLst/>
                <a:gdLst/>
                <a:ahLst/>
                <a:cxnLst/>
                <a:rect l="l" t="t" r="r" b="b"/>
                <a:pathLst>
                  <a:path w="15016" h="19735" extrusionOk="0">
                    <a:moveTo>
                      <a:pt x="1698" y="1"/>
                    </a:moveTo>
                    <a:cubicBezTo>
                      <a:pt x="1988" y="1331"/>
                      <a:pt x="1581" y="2223"/>
                      <a:pt x="931" y="2826"/>
                    </a:cubicBezTo>
                    <a:cubicBezTo>
                      <a:pt x="955" y="2919"/>
                      <a:pt x="978" y="3021"/>
                      <a:pt x="1010" y="3123"/>
                    </a:cubicBezTo>
                    <a:lnTo>
                      <a:pt x="1158" y="3639"/>
                    </a:lnTo>
                    <a:lnTo>
                      <a:pt x="1158" y="3647"/>
                    </a:lnTo>
                    <a:lnTo>
                      <a:pt x="1565" y="5048"/>
                    </a:lnTo>
                    <a:lnTo>
                      <a:pt x="1409" y="5095"/>
                    </a:lnTo>
                    <a:cubicBezTo>
                      <a:pt x="517" y="5353"/>
                      <a:pt x="0" y="6292"/>
                      <a:pt x="266" y="7184"/>
                    </a:cubicBezTo>
                    <a:cubicBezTo>
                      <a:pt x="479" y="7920"/>
                      <a:pt x="1151" y="8400"/>
                      <a:pt x="1881" y="8400"/>
                    </a:cubicBezTo>
                    <a:cubicBezTo>
                      <a:pt x="2035" y="8400"/>
                      <a:pt x="2192" y="8379"/>
                      <a:pt x="2348" y="8334"/>
                    </a:cubicBezTo>
                    <a:lnTo>
                      <a:pt x="2504" y="8287"/>
                    </a:lnTo>
                    <a:lnTo>
                      <a:pt x="2747" y="9116"/>
                    </a:lnTo>
                    <a:cubicBezTo>
                      <a:pt x="3193" y="10642"/>
                      <a:pt x="4288" y="11800"/>
                      <a:pt x="5650" y="12379"/>
                    </a:cubicBezTo>
                    <a:lnTo>
                      <a:pt x="6103" y="13952"/>
                    </a:lnTo>
                    <a:lnTo>
                      <a:pt x="3036" y="13944"/>
                    </a:lnTo>
                    <a:lnTo>
                      <a:pt x="3036" y="13944"/>
                    </a:lnTo>
                    <a:lnTo>
                      <a:pt x="5290" y="19625"/>
                    </a:lnTo>
                    <a:lnTo>
                      <a:pt x="5337" y="19734"/>
                    </a:lnTo>
                    <a:lnTo>
                      <a:pt x="12715" y="19726"/>
                    </a:lnTo>
                    <a:lnTo>
                      <a:pt x="12754" y="19625"/>
                    </a:lnTo>
                    <a:lnTo>
                      <a:pt x="15015" y="13952"/>
                    </a:lnTo>
                    <a:lnTo>
                      <a:pt x="12692" y="13952"/>
                    </a:lnTo>
                    <a:lnTo>
                      <a:pt x="11729" y="10658"/>
                    </a:lnTo>
                    <a:cubicBezTo>
                      <a:pt x="12606" y="9437"/>
                      <a:pt x="12934" y="7841"/>
                      <a:pt x="12480" y="6292"/>
                    </a:cubicBezTo>
                    <a:lnTo>
                      <a:pt x="12238" y="5462"/>
                    </a:lnTo>
                    <a:lnTo>
                      <a:pt x="12645" y="5345"/>
                    </a:lnTo>
                    <a:cubicBezTo>
                      <a:pt x="13537" y="5087"/>
                      <a:pt x="14053" y="4148"/>
                      <a:pt x="13795" y="3256"/>
                    </a:cubicBezTo>
                    <a:cubicBezTo>
                      <a:pt x="13575" y="2520"/>
                      <a:pt x="12902" y="2039"/>
                      <a:pt x="12173" y="2039"/>
                    </a:cubicBezTo>
                    <a:cubicBezTo>
                      <a:pt x="12018" y="2039"/>
                      <a:pt x="11861" y="2061"/>
                      <a:pt x="11706" y="2106"/>
                    </a:cubicBezTo>
                    <a:lnTo>
                      <a:pt x="11299" y="2223"/>
                    </a:lnTo>
                    <a:lnTo>
                      <a:pt x="10892" y="815"/>
                    </a:lnTo>
                    <a:lnTo>
                      <a:pt x="10845" y="650"/>
                    </a:lnTo>
                    <a:cubicBezTo>
                      <a:pt x="10712" y="517"/>
                      <a:pt x="10591" y="428"/>
                      <a:pt x="10528" y="428"/>
                    </a:cubicBezTo>
                    <a:cubicBezTo>
                      <a:pt x="10521" y="428"/>
                      <a:pt x="10514" y="429"/>
                      <a:pt x="10509" y="431"/>
                    </a:cubicBezTo>
                    <a:cubicBezTo>
                      <a:pt x="8397" y="1296"/>
                      <a:pt x="6756" y="1598"/>
                      <a:pt x="5495" y="1598"/>
                    </a:cubicBezTo>
                    <a:cubicBezTo>
                      <a:pt x="2592" y="1598"/>
                      <a:pt x="1698" y="1"/>
                      <a:pt x="1698" y="1"/>
                    </a:cubicBezTo>
                    <a:close/>
                  </a:path>
                </a:pathLst>
              </a:custGeom>
              <a:solidFill>
                <a:srgbClr val="EB8D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34">
                <a:extLst>
                  <a:ext uri="{FF2B5EF4-FFF2-40B4-BE49-F238E27FC236}">
                    <a16:creationId xmlns:a16="http://schemas.microsoft.com/office/drawing/2014/main" id="{9569F2DD-8AB7-89D6-67CE-0A6F6B2AFF78}"/>
                  </a:ext>
                </a:extLst>
              </p:cNvPr>
              <p:cNvSpPr/>
              <p:nvPr/>
            </p:nvSpPr>
            <p:spPr>
              <a:xfrm>
                <a:off x="4952175" y="1602550"/>
                <a:ext cx="263300" cy="216325"/>
              </a:xfrm>
              <a:custGeom>
                <a:avLst/>
                <a:gdLst/>
                <a:ahLst/>
                <a:cxnLst/>
                <a:rect l="l" t="t" r="r" b="b"/>
                <a:pathLst>
                  <a:path w="10532" h="8653" extrusionOk="0">
                    <a:moveTo>
                      <a:pt x="9734" y="0"/>
                    </a:moveTo>
                    <a:cubicBezTo>
                      <a:pt x="10430" y="2645"/>
                      <a:pt x="8889" y="5384"/>
                      <a:pt x="6244" y="6150"/>
                    </a:cubicBezTo>
                    <a:cubicBezTo>
                      <a:pt x="5773" y="6287"/>
                      <a:pt x="5298" y="6352"/>
                      <a:pt x="4831" y="6352"/>
                    </a:cubicBezTo>
                    <a:cubicBezTo>
                      <a:pt x="2676" y="6352"/>
                      <a:pt x="688" y="4966"/>
                      <a:pt x="0" y="2825"/>
                    </a:cubicBezTo>
                    <a:lnTo>
                      <a:pt x="0" y="2825"/>
                    </a:lnTo>
                    <a:lnTo>
                      <a:pt x="243" y="3654"/>
                    </a:lnTo>
                    <a:cubicBezTo>
                      <a:pt x="775" y="5485"/>
                      <a:pt x="2238" y="6784"/>
                      <a:pt x="3967" y="7183"/>
                    </a:cubicBezTo>
                    <a:cubicBezTo>
                      <a:pt x="4334" y="8060"/>
                      <a:pt x="5202" y="8653"/>
                      <a:pt x="6177" y="8653"/>
                    </a:cubicBezTo>
                    <a:cubicBezTo>
                      <a:pt x="6264" y="8653"/>
                      <a:pt x="6352" y="8648"/>
                      <a:pt x="6440" y="8639"/>
                    </a:cubicBezTo>
                    <a:cubicBezTo>
                      <a:pt x="7754" y="8498"/>
                      <a:pt x="8709" y="7316"/>
                      <a:pt x="8568" y="6002"/>
                    </a:cubicBezTo>
                    <a:cubicBezTo>
                      <a:pt x="8560" y="5986"/>
                      <a:pt x="8560" y="5970"/>
                      <a:pt x="8560" y="5955"/>
                    </a:cubicBezTo>
                    <a:cubicBezTo>
                      <a:pt x="9914" y="4695"/>
                      <a:pt x="10532" y="2731"/>
                      <a:pt x="9976" y="830"/>
                    </a:cubicBezTo>
                    <a:lnTo>
                      <a:pt x="9734" y="0"/>
                    </a:ln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34">
                <a:extLst>
                  <a:ext uri="{FF2B5EF4-FFF2-40B4-BE49-F238E27FC236}">
                    <a16:creationId xmlns:a16="http://schemas.microsoft.com/office/drawing/2014/main" id="{CAB58507-15A9-7CB6-B4AC-46E5CBF0DDC5}"/>
                  </a:ext>
                </a:extLst>
              </p:cNvPr>
              <p:cNvSpPr/>
              <p:nvPr/>
            </p:nvSpPr>
            <p:spPr>
              <a:xfrm>
                <a:off x="5188650" y="1533925"/>
                <a:ext cx="19800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792" h="1259" extrusionOk="0">
                    <a:moveTo>
                      <a:pt x="523" y="1"/>
                    </a:moveTo>
                    <a:cubicBezTo>
                      <a:pt x="479" y="1"/>
                      <a:pt x="438" y="25"/>
                      <a:pt x="416" y="69"/>
                    </a:cubicBezTo>
                    <a:lnTo>
                      <a:pt x="1" y="961"/>
                    </a:lnTo>
                    <a:lnTo>
                      <a:pt x="603" y="1243"/>
                    </a:lnTo>
                    <a:cubicBezTo>
                      <a:pt x="619" y="1251"/>
                      <a:pt x="635" y="1259"/>
                      <a:pt x="650" y="1259"/>
                    </a:cubicBezTo>
                    <a:cubicBezTo>
                      <a:pt x="697" y="1259"/>
                      <a:pt x="744" y="1235"/>
                      <a:pt x="768" y="1188"/>
                    </a:cubicBezTo>
                    <a:cubicBezTo>
                      <a:pt x="791" y="1126"/>
                      <a:pt x="768" y="1055"/>
                      <a:pt x="705" y="1024"/>
                    </a:cubicBezTo>
                    <a:lnTo>
                      <a:pt x="330" y="844"/>
                    </a:lnTo>
                    <a:lnTo>
                      <a:pt x="643" y="171"/>
                    </a:lnTo>
                    <a:cubicBezTo>
                      <a:pt x="674" y="116"/>
                      <a:pt x="643" y="38"/>
                      <a:pt x="580" y="15"/>
                    </a:cubicBezTo>
                    <a:cubicBezTo>
                      <a:pt x="561" y="5"/>
                      <a:pt x="542" y="1"/>
                      <a:pt x="523" y="1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34">
                <a:extLst>
                  <a:ext uri="{FF2B5EF4-FFF2-40B4-BE49-F238E27FC236}">
                    <a16:creationId xmlns:a16="http://schemas.microsoft.com/office/drawing/2014/main" id="{9C17BCA0-FCCC-52CF-47B4-35CBF1BD5D47}"/>
                  </a:ext>
                </a:extLst>
              </p:cNvPr>
              <p:cNvSpPr/>
              <p:nvPr/>
            </p:nvSpPr>
            <p:spPr>
              <a:xfrm>
                <a:off x="4913825" y="1620075"/>
                <a:ext cx="23500" cy="3080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232" extrusionOk="0">
                    <a:moveTo>
                      <a:pt x="134" y="1"/>
                    </a:moveTo>
                    <a:cubicBezTo>
                      <a:pt x="103" y="1"/>
                      <a:pt x="72" y="14"/>
                      <a:pt x="47" y="43"/>
                    </a:cubicBezTo>
                    <a:cubicBezTo>
                      <a:pt x="1" y="90"/>
                      <a:pt x="1" y="168"/>
                      <a:pt x="55" y="215"/>
                    </a:cubicBezTo>
                    <a:lnTo>
                      <a:pt x="595" y="716"/>
                    </a:lnTo>
                    <a:lnTo>
                      <a:pt x="314" y="1021"/>
                    </a:lnTo>
                    <a:cubicBezTo>
                      <a:pt x="267" y="1075"/>
                      <a:pt x="274" y="1154"/>
                      <a:pt x="321" y="1201"/>
                    </a:cubicBezTo>
                    <a:cubicBezTo>
                      <a:pt x="345" y="1216"/>
                      <a:pt x="376" y="1232"/>
                      <a:pt x="407" y="1232"/>
                    </a:cubicBezTo>
                    <a:cubicBezTo>
                      <a:pt x="439" y="1232"/>
                      <a:pt x="470" y="1216"/>
                      <a:pt x="493" y="1193"/>
                    </a:cubicBezTo>
                    <a:lnTo>
                      <a:pt x="939" y="700"/>
                    </a:lnTo>
                    <a:lnTo>
                      <a:pt x="220" y="35"/>
                    </a:lnTo>
                    <a:cubicBezTo>
                      <a:pt x="193" y="12"/>
                      <a:pt x="163" y="1"/>
                      <a:pt x="134" y="1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34">
                <a:extLst>
                  <a:ext uri="{FF2B5EF4-FFF2-40B4-BE49-F238E27FC236}">
                    <a16:creationId xmlns:a16="http://schemas.microsoft.com/office/drawing/2014/main" id="{FBD37E81-C366-C752-6C41-A035BE127BF2}"/>
                  </a:ext>
                </a:extLst>
              </p:cNvPr>
              <p:cNvSpPr/>
              <p:nvPr/>
            </p:nvSpPr>
            <p:spPr>
              <a:xfrm>
                <a:off x="5063075" y="1705550"/>
                <a:ext cx="28975" cy="16550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662" extrusionOk="0">
                    <a:moveTo>
                      <a:pt x="899" y="0"/>
                    </a:moveTo>
                    <a:cubicBezTo>
                      <a:pt x="637" y="0"/>
                      <a:pt x="252" y="94"/>
                      <a:pt x="40" y="473"/>
                    </a:cubicBezTo>
                    <a:cubicBezTo>
                      <a:pt x="1" y="536"/>
                      <a:pt x="24" y="614"/>
                      <a:pt x="87" y="645"/>
                    </a:cubicBezTo>
                    <a:cubicBezTo>
                      <a:pt x="102" y="653"/>
                      <a:pt x="126" y="661"/>
                      <a:pt x="141" y="661"/>
                    </a:cubicBezTo>
                    <a:cubicBezTo>
                      <a:pt x="188" y="661"/>
                      <a:pt x="228" y="638"/>
                      <a:pt x="251" y="598"/>
                    </a:cubicBezTo>
                    <a:cubicBezTo>
                      <a:pt x="424" y="291"/>
                      <a:pt x="721" y="247"/>
                      <a:pt x="885" y="247"/>
                    </a:cubicBezTo>
                    <a:cubicBezTo>
                      <a:pt x="951" y="247"/>
                      <a:pt x="995" y="254"/>
                      <a:pt x="1002" y="254"/>
                    </a:cubicBezTo>
                    <a:cubicBezTo>
                      <a:pt x="1011" y="256"/>
                      <a:pt x="1021" y="257"/>
                      <a:pt x="1029" y="257"/>
                    </a:cubicBezTo>
                    <a:cubicBezTo>
                      <a:pt x="1088" y="257"/>
                      <a:pt x="1136" y="215"/>
                      <a:pt x="1143" y="160"/>
                    </a:cubicBezTo>
                    <a:cubicBezTo>
                      <a:pt x="1159" y="90"/>
                      <a:pt x="1112" y="27"/>
                      <a:pt x="1049" y="12"/>
                    </a:cubicBezTo>
                    <a:cubicBezTo>
                      <a:pt x="1007" y="5"/>
                      <a:pt x="956" y="0"/>
                      <a:pt x="899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34">
                <a:extLst>
                  <a:ext uri="{FF2B5EF4-FFF2-40B4-BE49-F238E27FC236}">
                    <a16:creationId xmlns:a16="http://schemas.microsoft.com/office/drawing/2014/main" id="{A1DA7759-1916-A655-E782-7CF52C7F8803}"/>
                  </a:ext>
                </a:extLst>
              </p:cNvPr>
              <p:cNvSpPr/>
              <p:nvPr/>
            </p:nvSpPr>
            <p:spPr>
              <a:xfrm>
                <a:off x="5066200" y="1512175"/>
                <a:ext cx="59500" cy="23850"/>
              </a:xfrm>
              <a:custGeom>
                <a:avLst/>
                <a:gdLst/>
                <a:ahLst/>
                <a:cxnLst/>
                <a:rect l="l" t="t" r="r" b="b"/>
                <a:pathLst>
                  <a:path w="2380" h="954" extrusionOk="0">
                    <a:moveTo>
                      <a:pt x="1298" y="1"/>
                    </a:moveTo>
                    <a:cubicBezTo>
                      <a:pt x="1245" y="1"/>
                      <a:pt x="1191" y="3"/>
                      <a:pt x="1135" y="8"/>
                    </a:cubicBezTo>
                    <a:cubicBezTo>
                      <a:pt x="627" y="55"/>
                      <a:pt x="267" y="306"/>
                      <a:pt x="142" y="517"/>
                    </a:cubicBezTo>
                    <a:cubicBezTo>
                      <a:pt x="1" y="728"/>
                      <a:pt x="71" y="885"/>
                      <a:pt x="212" y="932"/>
                    </a:cubicBezTo>
                    <a:cubicBezTo>
                      <a:pt x="260" y="948"/>
                      <a:pt x="313" y="954"/>
                      <a:pt x="368" y="954"/>
                    </a:cubicBezTo>
                    <a:cubicBezTo>
                      <a:pt x="475" y="954"/>
                      <a:pt x="592" y="931"/>
                      <a:pt x="705" y="916"/>
                    </a:cubicBezTo>
                    <a:cubicBezTo>
                      <a:pt x="877" y="892"/>
                      <a:pt x="1057" y="869"/>
                      <a:pt x="1206" y="853"/>
                    </a:cubicBezTo>
                    <a:cubicBezTo>
                      <a:pt x="1362" y="838"/>
                      <a:pt x="1542" y="830"/>
                      <a:pt x="1714" y="822"/>
                    </a:cubicBezTo>
                    <a:cubicBezTo>
                      <a:pt x="1894" y="814"/>
                      <a:pt x="2074" y="814"/>
                      <a:pt x="2207" y="744"/>
                    </a:cubicBezTo>
                    <a:cubicBezTo>
                      <a:pt x="2333" y="673"/>
                      <a:pt x="2379" y="509"/>
                      <a:pt x="2207" y="321"/>
                    </a:cubicBezTo>
                    <a:cubicBezTo>
                      <a:pt x="2061" y="161"/>
                      <a:pt x="1728" y="1"/>
                      <a:pt x="1298" y="1"/>
                    </a:cubicBezTo>
                    <a:close/>
                  </a:path>
                </a:pathLst>
              </a:custGeom>
              <a:solidFill>
                <a:srgbClr val="3015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34">
                <a:extLst>
                  <a:ext uri="{FF2B5EF4-FFF2-40B4-BE49-F238E27FC236}">
                    <a16:creationId xmlns:a16="http://schemas.microsoft.com/office/drawing/2014/main" id="{80388B5B-B934-F37F-9C9B-A4B753288978}"/>
                  </a:ext>
                </a:extLst>
              </p:cNvPr>
              <p:cNvSpPr/>
              <p:nvPr/>
            </p:nvSpPr>
            <p:spPr>
              <a:xfrm>
                <a:off x="4956925" y="1544150"/>
                <a:ext cx="53175" cy="34975"/>
              </a:xfrm>
              <a:custGeom>
                <a:avLst/>
                <a:gdLst/>
                <a:ahLst/>
                <a:cxnLst/>
                <a:rect l="l" t="t" r="r" b="b"/>
                <a:pathLst>
                  <a:path w="2127" h="1399" extrusionOk="0">
                    <a:moveTo>
                      <a:pt x="1502" y="0"/>
                    </a:moveTo>
                    <a:cubicBezTo>
                      <a:pt x="1285" y="0"/>
                      <a:pt x="1022" y="56"/>
                      <a:pt x="757" y="200"/>
                    </a:cubicBezTo>
                    <a:cubicBezTo>
                      <a:pt x="303" y="443"/>
                      <a:pt x="68" y="803"/>
                      <a:pt x="37" y="1045"/>
                    </a:cubicBezTo>
                    <a:cubicBezTo>
                      <a:pt x="0" y="1281"/>
                      <a:pt x="109" y="1399"/>
                      <a:pt x="246" y="1399"/>
                    </a:cubicBezTo>
                    <a:cubicBezTo>
                      <a:pt x="254" y="1399"/>
                      <a:pt x="263" y="1398"/>
                      <a:pt x="272" y="1397"/>
                    </a:cubicBezTo>
                    <a:cubicBezTo>
                      <a:pt x="420" y="1382"/>
                      <a:pt x="569" y="1288"/>
                      <a:pt x="726" y="1194"/>
                    </a:cubicBezTo>
                    <a:cubicBezTo>
                      <a:pt x="874" y="1108"/>
                      <a:pt x="1031" y="1014"/>
                      <a:pt x="1164" y="944"/>
                    </a:cubicBezTo>
                    <a:cubicBezTo>
                      <a:pt x="1297" y="873"/>
                      <a:pt x="1461" y="795"/>
                      <a:pt x="1618" y="717"/>
                    </a:cubicBezTo>
                    <a:cubicBezTo>
                      <a:pt x="1774" y="646"/>
                      <a:pt x="1946" y="576"/>
                      <a:pt x="2040" y="458"/>
                    </a:cubicBezTo>
                    <a:cubicBezTo>
                      <a:pt x="2126" y="341"/>
                      <a:pt x="2095" y="177"/>
                      <a:pt x="1868" y="67"/>
                    </a:cubicBezTo>
                    <a:cubicBezTo>
                      <a:pt x="1776" y="26"/>
                      <a:pt x="1650" y="0"/>
                      <a:pt x="1502" y="0"/>
                    </a:cubicBezTo>
                    <a:close/>
                  </a:path>
                </a:pathLst>
              </a:custGeom>
              <a:solidFill>
                <a:srgbClr val="3015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34">
                <a:extLst>
                  <a:ext uri="{FF2B5EF4-FFF2-40B4-BE49-F238E27FC236}">
                    <a16:creationId xmlns:a16="http://schemas.microsoft.com/office/drawing/2014/main" id="{B1466F84-0325-AAD9-0785-3886101B9C40}"/>
                  </a:ext>
                </a:extLst>
              </p:cNvPr>
              <p:cNvSpPr/>
              <p:nvPr/>
            </p:nvSpPr>
            <p:spPr>
              <a:xfrm>
                <a:off x="5084800" y="1567425"/>
                <a:ext cx="19975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799" h="737" extrusionOk="0">
                    <a:moveTo>
                      <a:pt x="397" y="0"/>
                    </a:moveTo>
                    <a:cubicBezTo>
                      <a:pt x="223" y="0"/>
                      <a:pt x="67" y="126"/>
                      <a:pt x="39" y="310"/>
                    </a:cubicBezTo>
                    <a:cubicBezTo>
                      <a:pt x="0" y="513"/>
                      <a:pt x="141" y="701"/>
                      <a:pt x="344" y="732"/>
                    </a:cubicBezTo>
                    <a:cubicBezTo>
                      <a:pt x="364" y="736"/>
                      <a:pt x="383" y="737"/>
                      <a:pt x="402" y="737"/>
                    </a:cubicBezTo>
                    <a:cubicBezTo>
                      <a:pt x="575" y="737"/>
                      <a:pt x="731" y="611"/>
                      <a:pt x="759" y="427"/>
                    </a:cubicBezTo>
                    <a:cubicBezTo>
                      <a:pt x="798" y="224"/>
                      <a:pt x="657" y="36"/>
                      <a:pt x="454" y="5"/>
                    </a:cubicBezTo>
                    <a:cubicBezTo>
                      <a:pt x="435" y="2"/>
                      <a:pt x="416" y="0"/>
                      <a:pt x="397" y="0"/>
                    </a:cubicBezTo>
                    <a:close/>
                  </a:path>
                </a:pathLst>
              </a:custGeom>
              <a:solidFill>
                <a:srgbClr val="5019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34">
                <a:extLst>
                  <a:ext uri="{FF2B5EF4-FFF2-40B4-BE49-F238E27FC236}">
                    <a16:creationId xmlns:a16="http://schemas.microsoft.com/office/drawing/2014/main" id="{B6A34DB2-690C-9BEA-8459-45F596D77B86}"/>
                  </a:ext>
                </a:extLst>
              </p:cNvPr>
              <p:cNvSpPr/>
              <p:nvPr/>
            </p:nvSpPr>
            <p:spPr>
              <a:xfrm>
                <a:off x="5084975" y="1581025"/>
                <a:ext cx="25850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486" extrusionOk="0">
                    <a:moveTo>
                      <a:pt x="712" y="1"/>
                    </a:moveTo>
                    <a:cubicBezTo>
                      <a:pt x="541" y="1"/>
                      <a:pt x="293" y="51"/>
                      <a:pt x="56" y="275"/>
                    </a:cubicBezTo>
                    <a:cubicBezTo>
                      <a:pt x="1" y="321"/>
                      <a:pt x="1" y="400"/>
                      <a:pt x="48" y="447"/>
                    </a:cubicBezTo>
                    <a:cubicBezTo>
                      <a:pt x="71" y="478"/>
                      <a:pt x="103" y="486"/>
                      <a:pt x="134" y="486"/>
                    </a:cubicBezTo>
                    <a:cubicBezTo>
                      <a:pt x="165" y="486"/>
                      <a:pt x="197" y="478"/>
                      <a:pt x="220" y="454"/>
                    </a:cubicBezTo>
                    <a:cubicBezTo>
                      <a:pt x="410" y="279"/>
                      <a:pt x="600" y="244"/>
                      <a:pt x="723" y="244"/>
                    </a:cubicBezTo>
                    <a:cubicBezTo>
                      <a:pt x="803" y="244"/>
                      <a:pt x="856" y="259"/>
                      <a:pt x="862" y="259"/>
                    </a:cubicBezTo>
                    <a:cubicBezTo>
                      <a:pt x="876" y="264"/>
                      <a:pt x="890" y="267"/>
                      <a:pt x="904" y="267"/>
                    </a:cubicBezTo>
                    <a:cubicBezTo>
                      <a:pt x="953" y="267"/>
                      <a:pt x="1000" y="235"/>
                      <a:pt x="1018" y="181"/>
                    </a:cubicBezTo>
                    <a:cubicBezTo>
                      <a:pt x="1034" y="118"/>
                      <a:pt x="1003" y="48"/>
                      <a:pt x="932" y="32"/>
                    </a:cubicBezTo>
                    <a:cubicBezTo>
                      <a:pt x="925" y="29"/>
                      <a:pt x="840" y="1"/>
                      <a:pt x="712" y="1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34">
                <a:extLst>
                  <a:ext uri="{FF2B5EF4-FFF2-40B4-BE49-F238E27FC236}">
                    <a16:creationId xmlns:a16="http://schemas.microsoft.com/office/drawing/2014/main" id="{CC1D4547-9A17-581C-14BF-8CA8464CDCAD}"/>
                  </a:ext>
                </a:extLst>
              </p:cNvPr>
              <p:cNvSpPr/>
              <p:nvPr/>
            </p:nvSpPr>
            <p:spPr>
              <a:xfrm>
                <a:off x="4988550" y="1595400"/>
                <a:ext cx="19775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37" extrusionOk="0">
                    <a:moveTo>
                      <a:pt x="397" y="0"/>
                    </a:moveTo>
                    <a:cubicBezTo>
                      <a:pt x="223" y="0"/>
                      <a:pt x="67" y="126"/>
                      <a:pt x="32" y="310"/>
                    </a:cubicBezTo>
                    <a:cubicBezTo>
                      <a:pt x="0" y="505"/>
                      <a:pt x="141" y="701"/>
                      <a:pt x="337" y="732"/>
                    </a:cubicBezTo>
                    <a:cubicBezTo>
                      <a:pt x="356" y="735"/>
                      <a:pt x="375" y="737"/>
                      <a:pt x="394" y="737"/>
                    </a:cubicBezTo>
                    <a:cubicBezTo>
                      <a:pt x="574" y="737"/>
                      <a:pt x="731" y="604"/>
                      <a:pt x="759" y="427"/>
                    </a:cubicBezTo>
                    <a:cubicBezTo>
                      <a:pt x="791" y="224"/>
                      <a:pt x="658" y="36"/>
                      <a:pt x="454" y="5"/>
                    </a:cubicBezTo>
                    <a:cubicBezTo>
                      <a:pt x="435" y="2"/>
                      <a:pt x="416" y="0"/>
                      <a:pt x="397" y="0"/>
                    </a:cubicBezTo>
                    <a:close/>
                  </a:path>
                </a:pathLst>
              </a:custGeom>
              <a:solidFill>
                <a:srgbClr val="5019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34">
                <a:extLst>
                  <a:ext uri="{FF2B5EF4-FFF2-40B4-BE49-F238E27FC236}">
                    <a16:creationId xmlns:a16="http://schemas.microsoft.com/office/drawing/2014/main" id="{A2549B64-7B37-391F-1975-306EE31E7695}"/>
                  </a:ext>
                </a:extLst>
              </p:cNvPr>
              <p:cNvSpPr/>
              <p:nvPr/>
            </p:nvSpPr>
            <p:spPr>
              <a:xfrm>
                <a:off x="4988750" y="1608975"/>
                <a:ext cx="25850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487" extrusionOk="0">
                    <a:moveTo>
                      <a:pt x="719" y="0"/>
                    </a:moveTo>
                    <a:cubicBezTo>
                      <a:pt x="548" y="0"/>
                      <a:pt x="296" y="48"/>
                      <a:pt x="55" y="275"/>
                    </a:cubicBezTo>
                    <a:cubicBezTo>
                      <a:pt x="0" y="322"/>
                      <a:pt x="0" y="401"/>
                      <a:pt x="47" y="448"/>
                    </a:cubicBezTo>
                    <a:cubicBezTo>
                      <a:pt x="71" y="479"/>
                      <a:pt x="102" y="487"/>
                      <a:pt x="133" y="487"/>
                    </a:cubicBezTo>
                    <a:cubicBezTo>
                      <a:pt x="165" y="487"/>
                      <a:pt x="196" y="479"/>
                      <a:pt x="219" y="455"/>
                    </a:cubicBezTo>
                    <a:cubicBezTo>
                      <a:pt x="409" y="280"/>
                      <a:pt x="599" y="245"/>
                      <a:pt x="723" y="245"/>
                    </a:cubicBezTo>
                    <a:cubicBezTo>
                      <a:pt x="803" y="245"/>
                      <a:pt x="855" y="260"/>
                      <a:pt x="861" y="260"/>
                    </a:cubicBezTo>
                    <a:cubicBezTo>
                      <a:pt x="874" y="264"/>
                      <a:pt x="886" y="267"/>
                      <a:pt x="899" y="267"/>
                    </a:cubicBezTo>
                    <a:cubicBezTo>
                      <a:pt x="950" y="267"/>
                      <a:pt x="997" y="232"/>
                      <a:pt x="1010" y="182"/>
                    </a:cubicBezTo>
                    <a:cubicBezTo>
                      <a:pt x="1033" y="119"/>
                      <a:pt x="1002" y="48"/>
                      <a:pt x="931" y="25"/>
                    </a:cubicBezTo>
                    <a:cubicBezTo>
                      <a:pt x="925" y="25"/>
                      <a:pt x="843" y="0"/>
                      <a:pt x="719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34">
                <a:extLst>
                  <a:ext uri="{FF2B5EF4-FFF2-40B4-BE49-F238E27FC236}">
                    <a16:creationId xmlns:a16="http://schemas.microsoft.com/office/drawing/2014/main" id="{7F0ACA1A-84AF-5095-860C-BD4AD2FD614D}"/>
                  </a:ext>
                </a:extLst>
              </p:cNvPr>
              <p:cNvSpPr/>
              <p:nvPr/>
            </p:nvSpPr>
            <p:spPr>
              <a:xfrm>
                <a:off x="5059575" y="1614100"/>
                <a:ext cx="85575" cy="60325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2413" extrusionOk="0">
                    <a:moveTo>
                      <a:pt x="2298" y="0"/>
                    </a:moveTo>
                    <a:cubicBezTo>
                      <a:pt x="2238" y="0"/>
                      <a:pt x="2179" y="18"/>
                      <a:pt x="2120" y="55"/>
                    </a:cubicBezTo>
                    <a:cubicBezTo>
                      <a:pt x="2120" y="55"/>
                      <a:pt x="1447" y="782"/>
                      <a:pt x="649" y="1221"/>
                    </a:cubicBezTo>
                    <a:cubicBezTo>
                      <a:pt x="1" y="1573"/>
                      <a:pt x="649" y="2413"/>
                      <a:pt x="1576" y="2413"/>
                    </a:cubicBezTo>
                    <a:cubicBezTo>
                      <a:pt x="1801" y="2413"/>
                      <a:pt x="2042" y="2363"/>
                      <a:pt x="2285" y="2246"/>
                    </a:cubicBezTo>
                    <a:cubicBezTo>
                      <a:pt x="3422" y="1698"/>
                      <a:pt x="2886" y="0"/>
                      <a:pt x="22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34">
                <a:extLst>
                  <a:ext uri="{FF2B5EF4-FFF2-40B4-BE49-F238E27FC236}">
                    <a16:creationId xmlns:a16="http://schemas.microsoft.com/office/drawing/2014/main" id="{BE4ABCD8-BB5E-0F70-4285-FB1213BA9CA8}"/>
                  </a:ext>
                </a:extLst>
              </p:cNvPr>
              <p:cNvSpPr/>
              <p:nvPr/>
            </p:nvSpPr>
            <p:spPr>
              <a:xfrm>
                <a:off x="5037850" y="1558725"/>
                <a:ext cx="41500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2834" extrusionOk="0">
                    <a:moveTo>
                      <a:pt x="125" y="1"/>
                    </a:moveTo>
                    <a:cubicBezTo>
                      <a:pt x="55" y="1"/>
                      <a:pt x="0" y="55"/>
                      <a:pt x="0" y="126"/>
                    </a:cubicBezTo>
                    <a:lnTo>
                      <a:pt x="8" y="2426"/>
                    </a:lnTo>
                    <a:cubicBezTo>
                      <a:pt x="8" y="2512"/>
                      <a:pt x="47" y="2598"/>
                      <a:pt x="118" y="2653"/>
                    </a:cubicBezTo>
                    <a:cubicBezTo>
                      <a:pt x="212" y="2724"/>
                      <a:pt x="399" y="2833"/>
                      <a:pt x="697" y="2833"/>
                    </a:cubicBezTo>
                    <a:cubicBezTo>
                      <a:pt x="924" y="2833"/>
                      <a:pt x="1213" y="2771"/>
                      <a:pt x="1573" y="2567"/>
                    </a:cubicBezTo>
                    <a:cubicBezTo>
                      <a:pt x="1636" y="2536"/>
                      <a:pt x="1659" y="2465"/>
                      <a:pt x="1620" y="2403"/>
                    </a:cubicBezTo>
                    <a:cubicBezTo>
                      <a:pt x="1598" y="2365"/>
                      <a:pt x="1558" y="2342"/>
                      <a:pt x="1514" y="2342"/>
                    </a:cubicBezTo>
                    <a:cubicBezTo>
                      <a:pt x="1495" y="2342"/>
                      <a:pt x="1475" y="2346"/>
                      <a:pt x="1456" y="2356"/>
                    </a:cubicBezTo>
                    <a:cubicBezTo>
                      <a:pt x="1133" y="2535"/>
                      <a:pt x="882" y="2593"/>
                      <a:pt x="694" y="2593"/>
                    </a:cubicBezTo>
                    <a:cubicBezTo>
                      <a:pt x="472" y="2593"/>
                      <a:pt x="338" y="2513"/>
                      <a:pt x="274" y="2458"/>
                    </a:cubicBezTo>
                    <a:cubicBezTo>
                      <a:pt x="258" y="2450"/>
                      <a:pt x="258" y="2442"/>
                      <a:pt x="258" y="2426"/>
                    </a:cubicBezTo>
                    <a:lnTo>
                      <a:pt x="243" y="118"/>
                    </a:lnTo>
                    <a:cubicBezTo>
                      <a:pt x="243" y="55"/>
                      <a:pt x="188" y="1"/>
                      <a:pt x="125" y="1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34">
                <a:extLst>
                  <a:ext uri="{FF2B5EF4-FFF2-40B4-BE49-F238E27FC236}">
                    <a16:creationId xmlns:a16="http://schemas.microsoft.com/office/drawing/2014/main" id="{0AEB7478-2622-2763-8DF8-9E13E1BFC2EF}"/>
                  </a:ext>
                </a:extLst>
              </p:cNvPr>
              <p:cNvSpPr/>
              <p:nvPr/>
            </p:nvSpPr>
            <p:spPr>
              <a:xfrm>
                <a:off x="5189050" y="1577750"/>
                <a:ext cx="49125" cy="44000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760" extrusionOk="0">
                    <a:moveTo>
                      <a:pt x="988" y="246"/>
                    </a:moveTo>
                    <a:cubicBezTo>
                      <a:pt x="1261" y="246"/>
                      <a:pt x="1513" y="427"/>
                      <a:pt x="1597" y="703"/>
                    </a:cubicBezTo>
                    <a:cubicBezTo>
                      <a:pt x="1644" y="859"/>
                      <a:pt x="1628" y="1031"/>
                      <a:pt x="1542" y="1180"/>
                    </a:cubicBezTo>
                    <a:cubicBezTo>
                      <a:pt x="1464" y="1329"/>
                      <a:pt x="1331" y="1438"/>
                      <a:pt x="1166" y="1493"/>
                    </a:cubicBezTo>
                    <a:cubicBezTo>
                      <a:pt x="1109" y="1509"/>
                      <a:pt x="1052" y="1517"/>
                      <a:pt x="994" y="1517"/>
                    </a:cubicBezTo>
                    <a:cubicBezTo>
                      <a:pt x="886" y="1517"/>
                      <a:pt x="778" y="1489"/>
                      <a:pt x="681" y="1438"/>
                    </a:cubicBezTo>
                    <a:cubicBezTo>
                      <a:pt x="533" y="1360"/>
                      <a:pt x="423" y="1227"/>
                      <a:pt x="376" y="1063"/>
                    </a:cubicBezTo>
                    <a:cubicBezTo>
                      <a:pt x="274" y="726"/>
                      <a:pt x="470" y="366"/>
                      <a:pt x="807" y="272"/>
                    </a:cubicBezTo>
                    <a:cubicBezTo>
                      <a:pt x="867" y="254"/>
                      <a:pt x="928" y="246"/>
                      <a:pt x="988" y="246"/>
                    </a:cubicBezTo>
                    <a:close/>
                    <a:moveTo>
                      <a:pt x="988" y="0"/>
                    </a:moveTo>
                    <a:cubicBezTo>
                      <a:pt x="905" y="0"/>
                      <a:pt x="820" y="12"/>
                      <a:pt x="736" y="38"/>
                    </a:cubicBezTo>
                    <a:cubicBezTo>
                      <a:pt x="267" y="171"/>
                      <a:pt x="1" y="664"/>
                      <a:pt x="141" y="1133"/>
                    </a:cubicBezTo>
                    <a:cubicBezTo>
                      <a:pt x="204" y="1360"/>
                      <a:pt x="361" y="1540"/>
                      <a:pt x="564" y="1657"/>
                    </a:cubicBezTo>
                    <a:cubicBezTo>
                      <a:pt x="697" y="1728"/>
                      <a:pt x="838" y="1759"/>
                      <a:pt x="986" y="1759"/>
                    </a:cubicBezTo>
                    <a:cubicBezTo>
                      <a:pt x="1065" y="1759"/>
                      <a:pt x="1151" y="1751"/>
                      <a:pt x="1237" y="1728"/>
                    </a:cubicBezTo>
                    <a:cubicBezTo>
                      <a:pt x="1699" y="1587"/>
                      <a:pt x="1965" y="1094"/>
                      <a:pt x="1832" y="632"/>
                    </a:cubicBezTo>
                    <a:cubicBezTo>
                      <a:pt x="1716" y="248"/>
                      <a:pt x="1365" y="0"/>
                      <a:pt x="9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34">
                <a:extLst>
                  <a:ext uri="{FF2B5EF4-FFF2-40B4-BE49-F238E27FC236}">
                    <a16:creationId xmlns:a16="http://schemas.microsoft.com/office/drawing/2014/main" id="{5EE02DE1-C856-E75D-C082-0DD32719DEF1}"/>
                  </a:ext>
                </a:extLst>
              </p:cNvPr>
              <p:cNvSpPr/>
              <p:nvPr/>
            </p:nvSpPr>
            <p:spPr>
              <a:xfrm>
                <a:off x="4918525" y="1658525"/>
                <a:ext cx="45600" cy="44000"/>
              </a:xfrm>
              <a:custGeom>
                <a:avLst/>
                <a:gdLst/>
                <a:ahLst/>
                <a:cxnLst/>
                <a:rect l="l" t="t" r="r" b="b"/>
                <a:pathLst>
                  <a:path w="1824" h="1760" extrusionOk="0">
                    <a:moveTo>
                      <a:pt x="908" y="242"/>
                    </a:moveTo>
                    <a:cubicBezTo>
                      <a:pt x="1182" y="242"/>
                      <a:pt x="1440" y="422"/>
                      <a:pt x="1518" y="696"/>
                    </a:cubicBezTo>
                    <a:cubicBezTo>
                      <a:pt x="1565" y="860"/>
                      <a:pt x="1550" y="1032"/>
                      <a:pt x="1471" y="1181"/>
                    </a:cubicBezTo>
                    <a:cubicBezTo>
                      <a:pt x="1385" y="1329"/>
                      <a:pt x="1252" y="1439"/>
                      <a:pt x="1088" y="1494"/>
                    </a:cubicBezTo>
                    <a:cubicBezTo>
                      <a:pt x="1029" y="1510"/>
                      <a:pt x="971" y="1518"/>
                      <a:pt x="912" y="1518"/>
                    </a:cubicBezTo>
                    <a:cubicBezTo>
                      <a:pt x="637" y="1518"/>
                      <a:pt x="382" y="1341"/>
                      <a:pt x="298" y="1063"/>
                    </a:cubicBezTo>
                    <a:cubicBezTo>
                      <a:pt x="251" y="899"/>
                      <a:pt x="266" y="727"/>
                      <a:pt x="352" y="578"/>
                    </a:cubicBezTo>
                    <a:cubicBezTo>
                      <a:pt x="431" y="429"/>
                      <a:pt x="564" y="320"/>
                      <a:pt x="728" y="273"/>
                    </a:cubicBezTo>
                    <a:cubicBezTo>
                      <a:pt x="791" y="250"/>
                      <a:pt x="853" y="242"/>
                      <a:pt x="908" y="242"/>
                    </a:cubicBezTo>
                    <a:close/>
                    <a:moveTo>
                      <a:pt x="913" y="1"/>
                    </a:moveTo>
                    <a:cubicBezTo>
                      <a:pt x="829" y="1"/>
                      <a:pt x="743" y="13"/>
                      <a:pt x="658" y="38"/>
                    </a:cubicBezTo>
                    <a:cubicBezTo>
                      <a:pt x="431" y="101"/>
                      <a:pt x="251" y="250"/>
                      <a:pt x="133" y="461"/>
                    </a:cubicBezTo>
                    <a:cubicBezTo>
                      <a:pt x="24" y="664"/>
                      <a:pt x="0" y="907"/>
                      <a:pt x="63" y="1134"/>
                    </a:cubicBezTo>
                    <a:cubicBezTo>
                      <a:pt x="133" y="1353"/>
                      <a:pt x="282" y="1541"/>
                      <a:pt x="485" y="1658"/>
                    </a:cubicBezTo>
                    <a:cubicBezTo>
                      <a:pt x="618" y="1728"/>
                      <a:pt x="767" y="1760"/>
                      <a:pt x="908" y="1760"/>
                    </a:cubicBezTo>
                    <a:cubicBezTo>
                      <a:pt x="994" y="1760"/>
                      <a:pt x="1080" y="1752"/>
                      <a:pt x="1158" y="1728"/>
                    </a:cubicBezTo>
                    <a:cubicBezTo>
                      <a:pt x="1385" y="1658"/>
                      <a:pt x="1573" y="1509"/>
                      <a:pt x="1683" y="1298"/>
                    </a:cubicBezTo>
                    <a:cubicBezTo>
                      <a:pt x="1800" y="1095"/>
                      <a:pt x="1823" y="852"/>
                      <a:pt x="1753" y="633"/>
                    </a:cubicBezTo>
                    <a:cubicBezTo>
                      <a:pt x="1644" y="249"/>
                      <a:pt x="1294" y="1"/>
                      <a:pt x="9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34">
                <a:extLst>
                  <a:ext uri="{FF2B5EF4-FFF2-40B4-BE49-F238E27FC236}">
                    <a16:creationId xmlns:a16="http://schemas.microsoft.com/office/drawing/2014/main" id="{413C87F7-1479-F5EC-1781-A19DD46757A0}"/>
                  </a:ext>
                </a:extLst>
              </p:cNvPr>
              <p:cNvSpPr/>
              <p:nvPr/>
            </p:nvSpPr>
            <p:spPr>
              <a:xfrm>
                <a:off x="5266525" y="1814775"/>
                <a:ext cx="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2" h="1" extrusionOk="0">
                    <a:moveTo>
                      <a:pt x="31" y="1"/>
                    </a:moveTo>
                    <a:lnTo>
                      <a:pt x="0" y="1"/>
                    </a:lnTo>
                    <a:cubicBezTo>
                      <a:pt x="8" y="1"/>
                      <a:pt x="16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34">
                <a:extLst>
                  <a:ext uri="{FF2B5EF4-FFF2-40B4-BE49-F238E27FC236}">
                    <a16:creationId xmlns:a16="http://schemas.microsoft.com/office/drawing/2014/main" id="{3A35B274-ACA9-F625-E311-712AC4E4F97E}"/>
                  </a:ext>
                </a:extLst>
              </p:cNvPr>
              <p:cNvSpPr/>
              <p:nvPr/>
            </p:nvSpPr>
            <p:spPr>
              <a:xfrm>
                <a:off x="4963700" y="1814600"/>
                <a:ext cx="1800" cy="200"/>
              </a:xfrm>
              <a:custGeom>
                <a:avLst/>
                <a:gdLst/>
                <a:ahLst/>
                <a:cxnLst/>
                <a:rect l="l" t="t" r="r" b="b"/>
                <a:pathLst>
                  <a:path w="72" h="8" extrusionOk="0">
                    <a:moveTo>
                      <a:pt x="1" y="0"/>
                    </a:moveTo>
                    <a:cubicBezTo>
                      <a:pt x="1" y="0"/>
                      <a:pt x="1" y="8"/>
                      <a:pt x="1" y="8"/>
                    </a:cubicBezTo>
                    <a:cubicBezTo>
                      <a:pt x="24" y="8"/>
                      <a:pt x="48" y="8"/>
                      <a:pt x="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34">
                <a:extLst>
                  <a:ext uri="{FF2B5EF4-FFF2-40B4-BE49-F238E27FC236}">
                    <a16:creationId xmlns:a16="http://schemas.microsoft.com/office/drawing/2014/main" id="{C3FD3B36-4AFE-1C6F-1876-3091CF372BF8}"/>
                  </a:ext>
                </a:extLst>
              </p:cNvPr>
              <p:cNvSpPr/>
              <p:nvPr/>
            </p:nvSpPr>
            <p:spPr>
              <a:xfrm>
                <a:off x="5022975" y="1959150"/>
                <a:ext cx="184500" cy="213825"/>
              </a:xfrm>
              <a:custGeom>
                <a:avLst/>
                <a:gdLst/>
                <a:ahLst/>
                <a:cxnLst/>
                <a:rect l="l" t="t" r="r" b="b"/>
                <a:pathLst>
                  <a:path w="7380" h="8553" extrusionOk="0">
                    <a:moveTo>
                      <a:pt x="7379" y="0"/>
                    </a:moveTo>
                    <a:lnTo>
                      <a:pt x="1" y="8"/>
                    </a:lnTo>
                    <a:lnTo>
                      <a:pt x="3287" y="8263"/>
                    </a:lnTo>
                    <a:cubicBezTo>
                      <a:pt x="3357" y="8451"/>
                      <a:pt x="3522" y="8545"/>
                      <a:pt x="3686" y="8552"/>
                    </a:cubicBezTo>
                    <a:cubicBezTo>
                      <a:pt x="3850" y="8545"/>
                      <a:pt x="4015" y="8451"/>
                      <a:pt x="4093" y="8263"/>
                    </a:cubicBezTo>
                    <a:lnTo>
                      <a:pt x="737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34">
                <a:extLst>
                  <a:ext uri="{FF2B5EF4-FFF2-40B4-BE49-F238E27FC236}">
                    <a16:creationId xmlns:a16="http://schemas.microsoft.com/office/drawing/2014/main" id="{E86CB89A-2C28-95F5-C184-1D9A83D388E6}"/>
                  </a:ext>
                </a:extLst>
              </p:cNvPr>
              <p:cNvSpPr/>
              <p:nvPr/>
            </p:nvSpPr>
            <p:spPr>
              <a:xfrm>
                <a:off x="4786675" y="1814600"/>
                <a:ext cx="651800" cy="562600"/>
              </a:xfrm>
              <a:custGeom>
                <a:avLst/>
                <a:gdLst/>
                <a:ahLst/>
                <a:cxnLst/>
                <a:rect l="l" t="t" r="r" b="b"/>
                <a:pathLst>
                  <a:path w="26072" h="22504" extrusionOk="0">
                    <a:moveTo>
                      <a:pt x="7152" y="0"/>
                    </a:moveTo>
                    <a:cubicBezTo>
                      <a:pt x="7129" y="8"/>
                      <a:pt x="7105" y="8"/>
                      <a:pt x="7082" y="8"/>
                    </a:cubicBezTo>
                    <a:cubicBezTo>
                      <a:pt x="4500" y="63"/>
                      <a:pt x="3678" y="1033"/>
                      <a:pt x="1949" y="2997"/>
                    </a:cubicBezTo>
                    <a:lnTo>
                      <a:pt x="1" y="16549"/>
                    </a:lnTo>
                    <a:lnTo>
                      <a:pt x="6002" y="22362"/>
                    </a:lnTo>
                    <a:cubicBezTo>
                      <a:pt x="6002" y="22362"/>
                      <a:pt x="11670" y="22503"/>
                      <a:pt x="13039" y="22503"/>
                    </a:cubicBezTo>
                    <a:cubicBezTo>
                      <a:pt x="13075" y="22503"/>
                      <a:pt x="13108" y="22503"/>
                      <a:pt x="13138" y="22503"/>
                    </a:cubicBezTo>
                    <a:cubicBezTo>
                      <a:pt x="13150" y="22503"/>
                      <a:pt x="13162" y="22503"/>
                      <a:pt x="13174" y="22503"/>
                    </a:cubicBezTo>
                    <a:cubicBezTo>
                      <a:pt x="14918" y="22503"/>
                      <a:pt x="20759" y="21400"/>
                      <a:pt x="20759" y="21400"/>
                    </a:cubicBezTo>
                    <a:lnTo>
                      <a:pt x="26072" y="10884"/>
                    </a:lnTo>
                    <a:lnTo>
                      <a:pt x="24992" y="3263"/>
                    </a:lnTo>
                    <a:lnTo>
                      <a:pt x="24914" y="3372"/>
                    </a:lnTo>
                    <a:cubicBezTo>
                      <a:pt x="23200" y="1424"/>
                      <a:pt x="21792" y="78"/>
                      <a:pt x="19225" y="8"/>
                    </a:cubicBezTo>
                    <a:lnTo>
                      <a:pt x="19194" y="8"/>
                    </a:lnTo>
                    <a:cubicBezTo>
                      <a:pt x="19171" y="8"/>
                      <a:pt x="19155" y="8"/>
                      <a:pt x="19131" y="0"/>
                    </a:cubicBezTo>
                    <a:lnTo>
                      <a:pt x="19131" y="8"/>
                    </a:lnTo>
                    <a:lnTo>
                      <a:pt x="16870" y="5681"/>
                    </a:lnTo>
                    <a:lnTo>
                      <a:pt x="16831" y="5782"/>
                    </a:lnTo>
                    <a:lnTo>
                      <a:pt x="13545" y="14045"/>
                    </a:lnTo>
                    <a:cubicBezTo>
                      <a:pt x="13467" y="14233"/>
                      <a:pt x="13310" y="14327"/>
                      <a:pt x="13138" y="14334"/>
                    </a:cubicBezTo>
                    <a:cubicBezTo>
                      <a:pt x="12974" y="14327"/>
                      <a:pt x="12809" y="14233"/>
                      <a:pt x="12739" y="14045"/>
                    </a:cubicBezTo>
                    <a:lnTo>
                      <a:pt x="9453" y="5790"/>
                    </a:lnTo>
                    <a:lnTo>
                      <a:pt x="9406" y="5681"/>
                    </a:lnTo>
                    <a:lnTo>
                      <a:pt x="715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34">
                <a:extLst>
                  <a:ext uri="{FF2B5EF4-FFF2-40B4-BE49-F238E27FC236}">
                    <a16:creationId xmlns:a16="http://schemas.microsoft.com/office/drawing/2014/main" id="{E8CC464C-60C0-3A9F-C133-16EAC6E24173}"/>
                  </a:ext>
                </a:extLst>
              </p:cNvPr>
              <p:cNvSpPr/>
              <p:nvPr/>
            </p:nvSpPr>
            <p:spPr>
              <a:xfrm>
                <a:off x="4566425" y="1978650"/>
                <a:ext cx="239050" cy="188075"/>
              </a:xfrm>
              <a:custGeom>
                <a:avLst/>
                <a:gdLst/>
                <a:ahLst/>
                <a:cxnLst/>
                <a:rect l="l" t="t" r="r" b="b"/>
                <a:pathLst>
                  <a:path w="9562" h="7523" extrusionOk="0">
                    <a:moveTo>
                      <a:pt x="2524" y="0"/>
                    </a:moveTo>
                    <a:cubicBezTo>
                      <a:pt x="2512" y="0"/>
                      <a:pt x="2500" y="1"/>
                      <a:pt x="2488" y="3"/>
                    </a:cubicBezTo>
                    <a:cubicBezTo>
                      <a:pt x="1996" y="73"/>
                      <a:pt x="2418" y="1716"/>
                      <a:pt x="2418" y="1716"/>
                    </a:cubicBezTo>
                    <a:cubicBezTo>
                      <a:pt x="2418" y="1716"/>
                      <a:pt x="1786" y="313"/>
                      <a:pt x="1453" y="313"/>
                    </a:cubicBezTo>
                    <a:cubicBezTo>
                      <a:pt x="1416" y="313"/>
                      <a:pt x="1382" y="331"/>
                      <a:pt x="1354" y="370"/>
                    </a:cubicBezTo>
                    <a:cubicBezTo>
                      <a:pt x="1135" y="683"/>
                      <a:pt x="1456" y="1388"/>
                      <a:pt x="1604" y="1669"/>
                    </a:cubicBezTo>
                    <a:cubicBezTo>
                      <a:pt x="1441" y="1381"/>
                      <a:pt x="1007" y="699"/>
                      <a:pt x="525" y="699"/>
                    </a:cubicBezTo>
                    <a:cubicBezTo>
                      <a:pt x="522" y="699"/>
                      <a:pt x="519" y="699"/>
                      <a:pt x="517" y="699"/>
                    </a:cubicBezTo>
                    <a:cubicBezTo>
                      <a:pt x="0" y="715"/>
                      <a:pt x="1260" y="2616"/>
                      <a:pt x="1643" y="3172"/>
                    </a:cubicBezTo>
                    <a:lnTo>
                      <a:pt x="1792" y="3602"/>
                    </a:lnTo>
                    <a:cubicBezTo>
                      <a:pt x="2058" y="4361"/>
                      <a:pt x="2332" y="5065"/>
                      <a:pt x="2888" y="5699"/>
                    </a:cubicBezTo>
                    <a:cubicBezTo>
                      <a:pt x="3443" y="6348"/>
                      <a:pt x="4179" y="6873"/>
                      <a:pt x="5024" y="7178"/>
                    </a:cubicBezTo>
                    <a:cubicBezTo>
                      <a:pt x="5672" y="7414"/>
                      <a:pt x="6361" y="7522"/>
                      <a:pt x="7056" y="7522"/>
                    </a:cubicBezTo>
                    <a:cubicBezTo>
                      <a:pt x="7166" y="7522"/>
                      <a:pt x="7276" y="7520"/>
                      <a:pt x="7387" y="7514"/>
                    </a:cubicBezTo>
                    <a:cubicBezTo>
                      <a:pt x="7574" y="7506"/>
                      <a:pt x="9562" y="7154"/>
                      <a:pt x="9546" y="7115"/>
                    </a:cubicBezTo>
                    <a:cubicBezTo>
                      <a:pt x="9546" y="7115"/>
                      <a:pt x="7864" y="3071"/>
                      <a:pt x="7864" y="3070"/>
                    </a:cubicBezTo>
                    <a:lnTo>
                      <a:pt x="7864" y="3070"/>
                    </a:lnTo>
                    <a:cubicBezTo>
                      <a:pt x="7872" y="3101"/>
                      <a:pt x="7355" y="3312"/>
                      <a:pt x="7301" y="3336"/>
                    </a:cubicBezTo>
                    <a:cubicBezTo>
                      <a:pt x="7019" y="3492"/>
                      <a:pt x="6737" y="3672"/>
                      <a:pt x="6409" y="3727"/>
                    </a:cubicBezTo>
                    <a:cubicBezTo>
                      <a:pt x="6345" y="3736"/>
                      <a:pt x="6281" y="3741"/>
                      <a:pt x="6217" y="3741"/>
                    </a:cubicBezTo>
                    <a:cubicBezTo>
                      <a:pt x="5851" y="3741"/>
                      <a:pt x="5494" y="3594"/>
                      <a:pt x="5227" y="3367"/>
                    </a:cubicBezTo>
                    <a:cubicBezTo>
                      <a:pt x="4969" y="3148"/>
                      <a:pt x="4797" y="2874"/>
                      <a:pt x="4664" y="2585"/>
                    </a:cubicBezTo>
                    <a:cubicBezTo>
                      <a:pt x="4523" y="2256"/>
                      <a:pt x="4554" y="1935"/>
                      <a:pt x="4499" y="1591"/>
                    </a:cubicBezTo>
                    <a:cubicBezTo>
                      <a:pt x="4460" y="1356"/>
                      <a:pt x="4405" y="1043"/>
                      <a:pt x="4179" y="887"/>
                    </a:cubicBezTo>
                    <a:cubicBezTo>
                      <a:pt x="4137" y="858"/>
                      <a:pt x="4097" y="845"/>
                      <a:pt x="4057" y="845"/>
                    </a:cubicBezTo>
                    <a:cubicBezTo>
                      <a:pt x="3747" y="845"/>
                      <a:pt x="3518" y="1652"/>
                      <a:pt x="3445" y="1652"/>
                    </a:cubicBezTo>
                    <a:cubicBezTo>
                      <a:pt x="3437" y="1652"/>
                      <a:pt x="3431" y="1643"/>
                      <a:pt x="3427" y="1622"/>
                    </a:cubicBezTo>
                    <a:cubicBezTo>
                      <a:pt x="3382" y="1401"/>
                      <a:pt x="3007" y="0"/>
                      <a:pt x="2524" y="0"/>
                    </a:cubicBezTo>
                    <a:close/>
                  </a:path>
                </a:pathLst>
              </a:custGeom>
              <a:solidFill>
                <a:srgbClr val="FFC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34">
                <a:extLst>
                  <a:ext uri="{FF2B5EF4-FFF2-40B4-BE49-F238E27FC236}">
                    <a16:creationId xmlns:a16="http://schemas.microsoft.com/office/drawing/2014/main" id="{B053F90F-8932-22EE-9983-41DB3E9E8A0E}"/>
                  </a:ext>
                </a:extLst>
              </p:cNvPr>
              <p:cNvSpPr/>
              <p:nvPr/>
            </p:nvSpPr>
            <p:spPr>
              <a:xfrm>
                <a:off x="4939850" y="1872750"/>
                <a:ext cx="142025" cy="257425"/>
              </a:xfrm>
              <a:custGeom>
                <a:avLst/>
                <a:gdLst/>
                <a:ahLst/>
                <a:cxnLst/>
                <a:rect l="l" t="t" r="r" b="b"/>
                <a:pathLst>
                  <a:path w="5681" h="10297" extrusionOk="0">
                    <a:moveTo>
                      <a:pt x="0" y="6250"/>
                    </a:moveTo>
                    <a:cubicBezTo>
                      <a:pt x="0" y="6250"/>
                      <a:pt x="0" y="6250"/>
                      <a:pt x="0" y="6250"/>
                    </a:cubicBezTo>
                    <a:lnTo>
                      <a:pt x="0" y="6250"/>
                    </a:lnTo>
                    <a:cubicBezTo>
                      <a:pt x="0" y="6250"/>
                      <a:pt x="0" y="6250"/>
                      <a:pt x="0" y="6250"/>
                    </a:cubicBezTo>
                    <a:close/>
                    <a:moveTo>
                      <a:pt x="3959" y="0"/>
                    </a:moveTo>
                    <a:cubicBezTo>
                      <a:pt x="3933" y="0"/>
                      <a:pt x="3907" y="9"/>
                      <a:pt x="3881" y="29"/>
                    </a:cubicBezTo>
                    <a:cubicBezTo>
                      <a:pt x="3506" y="311"/>
                      <a:pt x="3670" y="1101"/>
                      <a:pt x="3748" y="1406"/>
                    </a:cubicBezTo>
                    <a:cubicBezTo>
                      <a:pt x="3654" y="1109"/>
                      <a:pt x="3396" y="389"/>
                      <a:pt x="3013" y="287"/>
                    </a:cubicBezTo>
                    <a:cubicBezTo>
                      <a:pt x="2996" y="283"/>
                      <a:pt x="2981" y="281"/>
                      <a:pt x="2966" y="281"/>
                    </a:cubicBezTo>
                    <a:cubicBezTo>
                      <a:pt x="2562" y="281"/>
                      <a:pt x="3161" y="1946"/>
                      <a:pt x="3161" y="1946"/>
                    </a:cubicBezTo>
                    <a:cubicBezTo>
                      <a:pt x="3161" y="1946"/>
                      <a:pt x="2442" y="674"/>
                      <a:pt x="1993" y="674"/>
                    </a:cubicBezTo>
                    <a:cubicBezTo>
                      <a:pt x="1955" y="674"/>
                      <a:pt x="1919" y="683"/>
                      <a:pt x="1886" y="702"/>
                    </a:cubicBezTo>
                    <a:cubicBezTo>
                      <a:pt x="1456" y="952"/>
                      <a:pt x="2207" y="2283"/>
                      <a:pt x="2332" y="2478"/>
                    </a:cubicBezTo>
                    <a:cubicBezTo>
                      <a:pt x="2348" y="2503"/>
                      <a:pt x="2346" y="2514"/>
                      <a:pt x="2328" y="2514"/>
                    </a:cubicBezTo>
                    <a:cubicBezTo>
                      <a:pt x="2236" y="2514"/>
                      <a:pt x="1749" y="2236"/>
                      <a:pt x="1455" y="2236"/>
                    </a:cubicBezTo>
                    <a:cubicBezTo>
                      <a:pt x="1344" y="2236"/>
                      <a:pt x="1261" y="2275"/>
                      <a:pt x="1236" y="2384"/>
                    </a:cubicBezTo>
                    <a:cubicBezTo>
                      <a:pt x="1174" y="2635"/>
                      <a:pt x="1354" y="2909"/>
                      <a:pt x="1495" y="3104"/>
                    </a:cubicBezTo>
                    <a:cubicBezTo>
                      <a:pt x="1698" y="3394"/>
                      <a:pt x="1948" y="3621"/>
                      <a:pt x="2074" y="3949"/>
                    </a:cubicBezTo>
                    <a:cubicBezTo>
                      <a:pt x="2183" y="4247"/>
                      <a:pt x="2246" y="4560"/>
                      <a:pt x="2207" y="4873"/>
                    </a:cubicBezTo>
                    <a:cubicBezTo>
                      <a:pt x="2160" y="5264"/>
                      <a:pt x="1941" y="5655"/>
                      <a:pt x="1565" y="5858"/>
                    </a:cubicBezTo>
                    <a:cubicBezTo>
                      <a:pt x="1276" y="6023"/>
                      <a:pt x="939" y="6062"/>
                      <a:pt x="611" y="6117"/>
                    </a:cubicBezTo>
                    <a:cubicBezTo>
                      <a:pt x="561" y="6124"/>
                      <a:pt x="103" y="6254"/>
                      <a:pt x="15" y="6254"/>
                    </a:cubicBezTo>
                    <a:cubicBezTo>
                      <a:pt x="7" y="6254"/>
                      <a:pt x="2" y="6253"/>
                      <a:pt x="0" y="6250"/>
                    </a:cubicBezTo>
                    <a:lnTo>
                      <a:pt x="0" y="6250"/>
                    </a:lnTo>
                    <a:cubicBezTo>
                      <a:pt x="24" y="6309"/>
                      <a:pt x="1596" y="10295"/>
                      <a:pt x="1596" y="10295"/>
                    </a:cubicBezTo>
                    <a:cubicBezTo>
                      <a:pt x="1597" y="10296"/>
                      <a:pt x="1598" y="10296"/>
                      <a:pt x="1600" y="10296"/>
                    </a:cubicBezTo>
                    <a:cubicBezTo>
                      <a:pt x="1683" y="10296"/>
                      <a:pt x="3376" y="9393"/>
                      <a:pt x="3521" y="9285"/>
                    </a:cubicBezTo>
                    <a:cubicBezTo>
                      <a:pt x="4163" y="8832"/>
                      <a:pt x="4703" y="8260"/>
                      <a:pt x="5078" y="7603"/>
                    </a:cubicBezTo>
                    <a:cubicBezTo>
                      <a:pt x="5501" y="6860"/>
                      <a:pt x="5681" y="6023"/>
                      <a:pt x="5649" y="5201"/>
                    </a:cubicBezTo>
                    <a:cubicBezTo>
                      <a:pt x="5610" y="4395"/>
                      <a:pt x="5321" y="3699"/>
                      <a:pt x="4984" y="2971"/>
                    </a:cubicBezTo>
                    <a:lnTo>
                      <a:pt x="4789" y="2556"/>
                    </a:lnTo>
                    <a:cubicBezTo>
                      <a:pt x="4686" y="1949"/>
                      <a:pt x="4331" y="0"/>
                      <a:pt x="395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34">
                <a:extLst>
                  <a:ext uri="{FF2B5EF4-FFF2-40B4-BE49-F238E27FC236}">
                    <a16:creationId xmlns:a16="http://schemas.microsoft.com/office/drawing/2014/main" id="{25020A20-352E-8A85-B789-5D385406F626}"/>
                  </a:ext>
                </a:extLst>
              </p:cNvPr>
              <p:cNvSpPr/>
              <p:nvPr/>
            </p:nvSpPr>
            <p:spPr>
              <a:xfrm>
                <a:off x="4938275" y="1878650"/>
                <a:ext cx="142225" cy="257175"/>
              </a:xfrm>
              <a:custGeom>
                <a:avLst/>
                <a:gdLst/>
                <a:ahLst/>
                <a:cxnLst/>
                <a:rect l="l" t="t" r="r" b="b"/>
                <a:pathLst>
                  <a:path w="5689" h="10287" extrusionOk="0">
                    <a:moveTo>
                      <a:pt x="1" y="6233"/>
                    </a:moveTo>
                    <a:lnTo>
                      <a:pt x="1" y="6233"/>
                    </a:lnTo>
                    <a:cubicBezTo>
                      <a:pt x="1" y="6233"/>
                      <a:pt x="1" y="6233"/>
                      <a:pt x="1" y="6233"/>
                    </a:cubicBezTo>
                    <a:lnTo>
                      <a:pt x="1" y="6233"/>
                    </a:lnTo>
                    <a:cubicBezTo>
                      <a:pt x="1" y="6233"/>
                      <a:pt x="1" y="6233"/>
                      <a:pt x="1" y="6233"/>
                    </a:cubicBezTo>
                    <a:close/>
                    <a:moveTo>
                      <a:pt x="3990" y="0"/>
                    </a:moveTo>
                    <a:cubicBezTo>
                      <a:pt x="3964" y="0"/>
                      <a:pt x="3939" y="9"/>
                      <a:pt x="3913" y="28"/>
                    </a:cubicBezTo>
                    <a:cubicBezTo>
                      <a:pt x="3537" y="317"/>
                      <a:pt x="3694" y="1100"/>
                      <a:pt x="3772" y="1413"/>
                    </a:cubicBezTo>
                    <a:cubicBezTo>
                      <a:pt x="3686" y="1108"/>
                      <a:pt x="3428" y="388"/>
                      <a:pt x="3044" y="286"/>
                    </a:cubicBezTo>
                    <a:cubicBezTo>
                      <a:pt x="3028" y="282"/>
                      <a:pt x="3012" y="280"/>
                      <a:pt x="2998" y="280"/>
                    </a:cubicBezTo>
                    <a:cubicBezTo>
                      <a:pt x="2594" y="280"/>
                      <a:pt x="3185" y="1945"/>
                      <a:pt x="3185" y="1945"/>
                    </a:cubicBezTo>
                    <a:cubicBezTo>
                      <a:pt x="3185" y="1945"/>
                      <a:pt x="2469" y="666"/>
                      <a:pt x="2021" y="666"/>
                    </a:cubicBezTo>
                    <a:cubicBezTo>
                      <a:pt x="1985" y="666"/>
                      <a:pt x="1950" y="675"/>
                      <a:pt x="1918" y="693"/>
                    </a:cubicBezTo>
                    <a:cubicBezTo>
                      <a:pt x="1487" y="943"/>
                      <a:pt x="2231" y="2274"/>
                      <a:pt x="2356" y="2477"/>
                    </a:cubicBezTo>
                    <a:cubicBezTo>
                      <a:pt x="2371" y="2500"/>
                      <a:pt x="2368" y="2510"/>
                      <a:pt x="2351" y="2510"/>
                    </a:cubicBezTo>
                    <a:cubicBezTo>
                      <a:pt x="2261" y="2510"/>
                      <a:pt x="1771" y="2227"/>
                      <a:pt x="1474" y="2227"/>
                    </a:cubicBezTo>
                    <a:cubicBezTo>
                      <a:pt x="1363" y="2227"/>
                      <a:pt x="1279" y="2267"/>
                      <a:pt x="1253" y="2375"/>
                    </a:cubicBezTo>
                    <a:cubicBezTo>
                      <a:pt x="1198" y="2626"/>
                      <a:pt x="1378" y="2899"/>
                      <a:pt x="1511" y="3095"/>
                    </a:cubicBezTo>
                    <a:cubicBezTo>
                      <a:pt x="1714" y="3385"/>
                      <a:pt x="1965" y="3612"/>
                      <a:pt x="2090" y="3948"/>
                    </a:cubicBezTo>
                    <a:cubicBezTo>
                      <a:pt x="2199" y="4237"/>
                      <a:pt x="2254" y="4558"/>
                      <a:pt x="2215" y="4871"/>
                    </a:cubicBezTo>
                    <a:cubicBezTo>
                      <a:pt x="2168" y="5255"/>
                      <a:pt x="1941" y="5646"/>
                      <a:pt x="1573" y="5849"/>
                    </a:cubicBezTo>
                    <a:cubicBezTo>
                      <a:pt x="1284" y="6014"/>
                      <a:pt x="940" y="6045"/>
                      <a:pt x="611" y="6100"/>
                    </a:cubicBezTo>
                    <a:cubicBezTo>
                      <a:pt x="561" y="6107"/>
                      <a:pt x="104" y="6237"/>
                      <a:pt x="15" y="6237"/>
                    </a:cubicBezTo>
                    <a:cubicBezTo>
                      <a:pt x="7" y="6237"/>
                      <a:pt x="2" y="6236"/>
                      <a:pt x="1" y="6233"/>
                    </a:cubicBezTo>
                    <a:lnTo>
                      <a:pt x="1" y="6233"/>
                    </a:lnTo>
                    <a:cubicBezTo>
                      <a:pt x="24" y="6292"/>
                      <a:pt x="1581" y="10286"/>
                      <a:pt x="1581" y="10286"/>
                    </a:cubicBezTo>
                    <a:cubicBezTo>
                      <a:pt x="1581" y="10287"/>
                      <a:pt x="1582" y="10287"/>
                      <a:pt x="1584" y="10287"/>
                    </a:cubicBezTo>
                    <a:cubicBezTo>
                      <a:pt x="1661" y="10287"/>
                      <a:pt x="3360" y="9392"/>
                      <a:pt x="3506" y="9284"/>
                    </a:cubicBezTo>
                    <a:cubicBezTo>
                      <a:pt x="4148" y="8838"/>
                      <a:pt x="4695" y="8267"/>
                      <a:pt x="5071" y="7610"/>
                    </a:cubicBezTo>
                    <a:cubicBezTo>
                      <a:pt x="5493" y="6874"/>
                      <a:pt x="5689" y="6037"/>
                      <a:pt x="5658" y="5216"/>
                    </a:cubicBezTo>
                    <a:cubicBezTo>
                      <a:pt x="5619" y="4402"/>
                      <a:pt x="5337" y="3705"/>
                      <a:pt x="5000" y="2978"/>
                    </a:cubicBezTo>
                    <a:lnTo>
                      <a:pt x="4813" y="2563"/>
                    </a:lnTo>
                    <a:cubicBezTo>
                      <a:pt x="4710" y="1955"/>
                      <a:pt x="4367" y="0"/>
                      <a:pt x="3990" y="0"/>
                    </a:cubicBezTo>
                    <a:close/>
                  </a:path>
                </a:pathLst>
              </a:custGeom>
              <a:solidFill>
                <a:srgbClr val="FFC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34">
                <a:extLst>
                  <a:ext uri="{FF2B5EF4-FFF2-40B4-BE49-F238E27FC236}">
                    <a16:creationId xmlns:a16="http://schemas.microsoft.com/office/drawing/2014/main" id="{27F65C4D-1C99-28F3-6442-9BD4300B3E99}"/>
                  </a:ext>
                </a:extLst>
              </p:cNvPr>
              <p:cNvSpPr/>
              <p:nvPr/>
            </p:nvSpPr>
            <p:spPr>
              <a:xfrm>
                <a:off x="4711200" y="2021025"/>
                <a:ext cx="347200" cy="311250"/>
              </a:xfrm>
              <a:custGeom>
                <a:avLst/>
                <a:gdLst/>
                <a:ahLst/>
                <a:cxnLst/>
                <a:rect l="l" t="t" r="r" b="b"/>
                <a:pathLst>
                  <a:path w="13888" h="12450" extrusionOk="0">
                    <a:moveTo>
                      <a:pt x="7585" y="0"/>
                    </a:moveTo>
                    <a:cubicBezTo>
                      <a:pt x="7467" y="0"/>
                      <a:pt x="7348" y="7"/>
                      <a:pt x="7229" y="21"/>
                    </a:cubicBezTo>
                    <a:lnTo>
                      <a:pt x="3059" y="514"/>
                    </a:lnTo>
                    <a:cubicBezTo>
                      <a:pt x="1650" y="686"/>
                      <a:pt x="571" y="1837"/>
                      <a:pt x="477" y="3284"/>
                    </a:cubicBezTo>
                    <a:lnTo>
                      <a:pt x="117" y="9066"/>
                    </a:lnTo>
                    <a:cubicBezTo>
                      <a:pt x="0" y="10900"/>
                      <a:pt x="1481" y="12450"/>
                      <a:pt x="3238" y="12450"/>
                    </a:cubicBezTo>
                    <a:cubicBezTo>
                      <a:pt x="3370" y="12450"/>
                      <a:pt x="3503" y="12441"/>
                      <a:pt x="3638" y="12423"/>
                    </a:cubicBezTo>
                    <a:lnTo>
                      <a:pt x="10742" y="11484"/>
                    </a:lnTo>
                    <a:cubicBezTo>
                      <a:pt x="12761" y="11218"/>
                      <a:pt x="13888" y="9035"/>
                      <a:pt x="12980" y="7142"/>
                    </a:cubicBezTo>
                    <a:lnTo>
                      <a:pt x="10414" y="1805"/>
                    </a:lnTo>
                    <a:cubicBezTo>
                      <a:pt x="9873" y="696"/>
                      <a:pt x="8764" y="0"/>
                      <a:pt x="75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34">
                <a:extLst>
                  <a:ext uri="{FF2B5EF4-FFF2-40B4-BE49-F238E27FC236}">
                    <a16:creationId xmlns:a16="http://schemas.microsoft.com/office/drawing/2014/main" id="{E5C14D42-A297-92E9-90EC-E35822B0B91B}"/>
                  </a:ext>
                </a:extLst>
              </p:cNvPr>
              <p:cNvSpPr/>
              <p:nvPr/>
            </p:nvSpPr>
            <p:spPr>
              <a:xfrm>
                <a:off x="4750300" y="2018875"/>
                <a:ext cx="194650" cy="144725"/>
              </a:xfrm>
              <a:custGeom>
                <a:avLst/>
                <a:gdLst/>
                <a:ahLst/>
                <a:cxnLst/>
                <a:rect l="l" t="t" r="r" b="b"/>
                <a:pathLst>
                  <a:path w="7786" h="5789" extrusionOk="0">
                    <a:moveTo>
                      <a:pt x="6720" y="0"/>
                    </a:moveTo>
                    <a:cubicBezTo>
                      <a:pt x="6692" y="0"/>
                      <a:pt x="6664" y="2"/>
                      <a:pt x="6635" y="6"/>
                    </a:cubicBezTo>
                    <a:lnTo>
                      <a:pt x="626" y="796"/>
                    </a:lnTo>
                    <a:cubicBezTo>
                      <a:pt x="258" y="851"/>
                      <a:pt x="0" y="1179"/>
                      <a:pt x="55" y="1547"/>
                    </a:cubicBezTo>
                    <a:lnTo>
                      <a:pt x="188" y="2580"/>
                    </a:lnTo>
                    <a:cubicBezTo>
                      <a:pt x="433" y="4429"/>
                      <a:pt x="2034" y="5788"/>
                      <a:pt x="3853" y="5788"/>
                    </a:cubicBezTo>
                    <a:cubicBezTo>
                      <a:pt x="4012" y="5788"/>
                      <a:pt x="4173" y="5778"/>
                      <a:pt x="4335" y="5757"/>
                    </a:cubicBezTo>
                    <a:cubicBezTo>
                      <a:pt x="6354" y="5490"/>
                      <a:pt x="7786" y="3620"/>
                      <a:pt x="7520" y="1610"/>
                    </a:cubicBezTo>
                    <a:lnTo>
                      <a:pt x="7379" y="577"/>
                    </a:lnTo>
                    <a:cubicBezTo>
                      <a:pt x="7336" y="245"/>
                      <a:pt x="7047" y="0"/>
                      <a:pt x="67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34">
                <a:extLst>
                  <a:ext uri="{FF2B5EF4-FFF2-40B4-BE49-F238E27FC236}">
                    <a16:creationId xmlns:a16="http://schemas.microsoft.com/office/drawing/2014/main" id="{DBCA97F1-C388-9EFA-4BE5-69301AA6159A}"/>
                  </a:ext>
                </a:extLst>
              </p:cNvPr>
              <p:cNvSpPr/>
              <p:nvPr/>
            </p:nvSpPr>
            <p:spPr>
              <a:xfrm>
                <a:off x="4714775" y="2168250"/>
                <a:ext cx="344225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3769" h="6854" extrusionOk="0">
                    <a:moveTo>
                      <a:pt x="12141" y="1"/>
                    </a:moveTo>
                    <a:lnTo>
                      <a:pt x="52" y="2082"/>
                    </a:lnTo>
                    <a:lnTo>
                      <a:pt x="29" y="3592"/>
                    </a:lnTo>
                    <a:cubicBezTo>
                      <a:pt x="0" y="5391"/>
                      <a:pt x="1477" y="6853"/>
                      <a:pt x="3179" y="6853"/>
                    </a:cubicBezTo>
                    <a:cubicBezTo>
                      <a:pt x="3350" y="6853"/>
                      <a:pt x="3524" y="6839"/>
                      <a:pt x="3698" y="6808"/>
                    </a:cubicBezTo>
                    <a:lnTo>
                      <a:pt x="10740" y="5595"/>
                    </a:lnTo>
                    <a:cubicBezTo>
                      <a:pt x="12743" y="5251"/>
                      <a:pt x="13768" y="3021"/>
                      <a:pt x="12775" y="1166"/>
                    </a:cubicBezTo>
                    <a:lnTo>
                      <a:pt x="121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34">
                <a:extLst>
                  <a:ext uri="{FF2B5EF4-FFF2-40B4-BE49-F238E27FC236}">
                    <a16:creationId xmlns:a16="http://schemas.microsoft.com/office/drawing/2014/main" id="{A127C6C1-7EC4-3F80-C733-C3FFA39471CF}"/>
                  </a:ext>
                </a:extLst>
              </p:cNvPr>
              <p:cNvSpPr/>
              <p:nvPr/>
            </p:nvSpPr>
            <p:spPr>
              <a:xfrm>
                <a:off x="4733925" y="2171375"/>
                <a:ext cx="301400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2056" h="6002" extrusionOk="0">
                    <a:moveTo>
                      <a:pt x="10631" y="1"/>
                    </a:moveTo>
                    <a:lnTo>
                      <a:pt x="45" y="1824"/>
                    </a:lnTo>
                    <a:lnTo>
                      <a:pt x="21" y="3146"/>
                    </a:lnTo>
                    <a:cubicBezTo>
                      <a:pt x="0" y="4720"/>
                      <a:pt x="1294" y="6002"/>
                      <a:pt x="2789" y="6002"/>
                    </a:cubicBezTo>
                    <a:cubicBezTo>
                      <a:pt x="2937" y="6002"/>
                      <a:pt x="3087" y="5989"/>
                      <a:pt x="3237" y="5963"/>
                    </a:cubicBezTo>
                    <a:lnTo>
                      <a:pt x="9403" y="4907"/>
                    </a:lnTo>
                    <a:cubicBezTo>
                      <a:pt x="11164" y="4602"/>
                      <a:pt x="12056" y="2653"/>
                      <a:pt x="11187" y="1026"/>
                    </a:cubicBezTo>
                    <a:lnTo>
                      <a:pt x="1063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34">
                <a:extLst>
                  <a:ext uri="{FF2B5EF4-FFF2-40B4-BE49-F238E27FC236}">
                    <a16:creationId xmlns:a16="http://schemas.microsoft.com/office/drawing/2014/main" id="{26E6233A-43EE-1BC8-2B4D-93294C63E15D}"/>
                  </a:ext>
                </a:extLst>
              </p:cNvPr>
              <p:cNvSpPr/>
              <p:nvPr/>
            </p:nvSpPr>
            <p:spPr>
              <a:xfrm>
                <a:off x="4763975" y="2173350"/>
                <a:ext cx="258625" cy="160425"/>
              </a:xfrm>
              <a:custGeom>
                <a:avLst/>
                <a:gdLst/>
                <a:ahLst/>
                <a:cxnLst/>
                <a:rect l="l" t="t" r="r" b="b"/>
                <a:pathLst>
                  <a:path w="10345" h="6417" extrusionOk="0">
                    <a:moveTo>
                      <a:pt x="8968" y="0"/>
                    </a:moveTo>
                    <a:lnTo>
                      <a:pt x="1" y="1549"/>
                    </a:lnTo>
                    <a:lnTo>
                      <a:pt x="56" y="3044"/>
                    </a:lnTo>
                    <a:cubicBezTo>
                      <a:pt x="129" y="4870"/>
                      <a:pt x="1375" y="6417"/>
                      <a:pt x="2692" y="6417"/>
                    </a:cubicBezTo>
                    <a:cubicBezTo>
                      <a:pt x="2786" y="6417"/>
                      <a:pt x="2880" y="6409"/>
                      <a:pt x="2974" y="6393"/>
                    </a:cubicBezTo>
                    <a:lnTo>
                      <a:pt x="8201" y="5493"/>
                    </a:lnTo>
                    <a:cubicBezTo>
                      <a:pt x="9688" y="5235"/>
                      <a:pt x="10345" y="3075"/>
                      <a:pt x="9500" y="1189"/>
                    </a:cubicBezTo>
                    <a:lnTo>
                      <a:pt x="89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34">
                <a:extLst>
                  <a:ext uri="{FF2B5EF4-FFF2-40B4-BE49-F238E27FC236}">
                    <a16:creationId xmlns:a16="http://schemas.microsoft.com/office/drawing/2014/main" id="{8B2FD2C7-CC89-6CA7-1E8F-AA99914493ED}"/>
                  </a:ext>
                </a:extLst>
              </p:cNvPr>
              <p:cNvSpPr/>
              <p:nvPr/>
            </p:nvSpPr>
            <p:spPr>
              <a:xfrm>
                <a:off x="4629200" y="1716100"/>
                <a:ext cx="368375" cy="276075"/>
              </a:xfrm>
              <a:custGeom>
                <a:avLst/>
                <a:gdLst/>
                <a:ahLst/>
                <a:cxnLst/>
                <a:rect l="l" t="t" r="r" b="b"/>
                <a:pathLst>
                  <a:path w="14735" h="11043" extrusionOk="0">
                    <a:moveTo>
                      <a:pt x="6533" y="0"/>
                    </a:moveTo>
                    <a:cubicBezTo>
                      <a:pt x="6356" y="0"/>
                      <a:pt x="6175" y="19"/>
                      <a:pt x="5994" y="59"/>
                    </a:cubicBezTo>
                    <a:cubicBezTo>
                      <a:pt x="5102" y="255"/>
                      <a:pt x="4422" y="896"/>
                      <a:pt x="4148" y="1702"/>
                    </a:cubicBezTo>
                    <a:cubicBezTo>
                      <a:pt x="3844" y="1492"/>
                      <a:pt x="3479" y="1369"/>
                      <a:pt x="3099" y="1369"/>
                    </a:cubicBezTo>
                    <a:cubicBezTo>
                      <a:pt x="2970" y="1369"/>
                      <a:pt x="2839" y="1383"/>
                      <a:pt x="2708" y="1413"/>
                    </a:cubicBezTo>
                    <a:cubicBezTo>
                      <a:pt x="1714" y="1624"/>
                      <a:pt x="1089" y="2602"/>
                      <a:pt x="1308" y="3588"/>
                    </a:cubicBezTo>
                    <a:cubicBezTo>
                      <a:pt x="1323" y="3682"/>
                      <a:pt x="1355" y="3768"/>
                      <a:pt x="1386" y="3854"/>
                    </a:cubicBezTo>
                    <a:cubicBezTo>
                      <a:pt x="619" y="4050"/>
                      <a:pt x="134" y="4816"/>
                      <a:pt x="306" y="5599"/>
                    </a:cubicBezTo>
                    <a:cubicBezTo>
                      <a:pt x="361" y="5873"/>
                      <a:pt x="502" y="6107"/>
                      <a:pt x="682" y="6303"/>
                    </a:cubicBezTo>
                    <a:cubicBezTo>
                      <a:pt x="220" y="6757"/>
                      <a:pt x="1" y="7438"/>
                      <a:pt x="142" y="8118"/>
                    </a:cubicBezTo>
                    <a:cubicBezTo>
                      <a:pt x="345" y="9034"/>
                      <a:pt x="1151" y="9668"/>
                      <a:pt x="2051" y="9675"/>
                    </a:cubicBezTo>
                    <a:cubicBezTo>
                      <a:pt x="2249" y="10487"/>
                      <a:pt x="3059" y="11043"/>
                      <a:pt x="3994" y="11043"/>
                    </a:cubicBezTo>
                    <a:cubicBezTo>
                      <a:pt x="4132" y="11043"/>
                      <a:pt x="4272" y="11031"/>
                      <a:pt x="4414" y="11005"/>
                    </a:cubicBezTo>
                    <a:lnTo>
                      <a:pt x="11315" y="9793"/>
                    </a:lnTo>
                    <a:cubicBezTo>
                      <a:pt x="12293" y="9621"/>
                      <a:pt x="12966" y="8791"/>
                      <a:pt x="12817" y="7946"/>
                    </a:cubicBezTo>
                    <a:lnTo>
                      <a:pt x="12724" y="7391"/>
                    </a:lnTo>
                    <a:cubicBezTo>
                      <a:pt x="12810" y="7383"/>
                      <a:pt x="12903" y="7375"/>
                      <a:pt x="12990" y="7351"/>
                    </a:cubicBezTo>
                    <a:cubicBezTo>
                      <a:pt x="14054" y="7117"/>
                      <a:pt x="14734" y="6068"/>
                      <a:pt x="14500" y="5004"/>
                    </a:cubicBezTo>
                    <a:cubicBezTo>
                      <a:pt x="14343" y="4284"/>
                      <a:pt x="13819" y="3744"/>
                      <a:pt x="13162" y="3533"/>
                    </a:cubicBezTo>
                    <a:cubicBezTo>
                      <a:pt x="13216" y="3322"/>
                      <a:pt x="13224" y="3087"/>
                      <a:pt x="13177" y="2852"/>
                    </a:cubicBezTo>
                    <a:cubicBezTo>
                      <a:pt x="13029" y="2163"/>
                      <a:pt x="12419" y="1689"/>
                      <a:pt x="11741" y="1689"/>
                    </a:cubicBezTo>
                    <a:cubicBezTo>
                      <a:pt x="11634" y="1689"/>
                      <a:pt x="11525" y="1701"/>
                      <a:pt x="11417" y="1726"/>
                    </a:cubicBezTo>
                    <a:cubicBezTo>
                      <a:pt x="11354" y="1734"/>
                      <a:pt x="11299" y="1757"/>
                      <a:pt x="11237" y="1773"/>
                    </a:cubicBezTo>
                    <a:cubicBezTo>
                      <a:pt x="11237" y="1757"/>
                      <a:pt x="11229" y="1741"/>
                      <a:pt x="11229" y="1726"/>
                    </a:cubicBezTo>
                    <a:cubicBezTo>
                      <a:pt x="11039" y="862"/>
                      <a:pt x="10281" y="276"/>
                      <a:pt x="9434" y="276"/>
                    </a:cubicBezTo>
                    <a:cubicBezTo>
                      <a:pt x="9306" y="276"/>
                      <a:pt x="9176" y="290"/>
                      <a:pt x="9046" y="317"/>
                    </a:cubicBezTo>
                    <a:cubicBezTo>
                      <a:pt x="8757" y="388"/>
                      <a:pt x="8490" y="521"/>
                      <a:pt x="8271" y="701"/>
                    </a:cubicBezTo>
                    <a:cubicBezTo>
                      <a:pt x="7809" y="263"/>
                      <a:pt x="7191" y="0"/>
                      <a:pt x="653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34">
                <a:extLst>
                  <a:ext uri="{FF2B5EF4-FFF2-40B4-BE49-F238E27FC236}">
                    <a16:creationId xmlns:a16="http://schemas.microsoft.com/office/drawing/2014/main" id="{DE0B66E7-681E-1116-D8F2-AE70E1BC1EB2}"/>
                  </a:ext>
                </a:extLst>
              </p:cNvPr>
              <p:cNvSpPr/>
              <p:nvPr/>
            </p:nvSpPr>
            <p:spPr>
              <a:xfrm>
                <a:off x="4644850" y="1836700"/>
                <a:ext cx="336875" cy="227300"/>
              </a:xfrm>
              <a:custGeom>
                <a:avLst/>
                <a:gdLst/>
                <a:ahLst/>
                <a:cxnLst/>
                <a:rect l="l" t="t" r="r" b="b"/>
                <a:pathLst>
                  <a:path w="13475" h="9092" extrusionOk="0">
                    <a:moveTo>
                      <a:pt x="7747" y="0"/>
                    </a:moveTo>
                    <a:cubicBezTo>
                      <a:pt x="7802" y="830"/>
                      <a:pt x="7239" y="1596"/>
                      <a:pt x="6401" y="1776"/>
                    </a:cubicBezTo>
                    <a:cubicBezTo>
                      <a:pt x="6277" y="1803"/>
                      <a:pt x="6154" y="1816"/>
                      <a:pt x="6032" y="1816"/>
                    </a:cubicBezTo>
                    <a:cubicBezTo>
                      <a:pt x="5518" y="1816"/>
                      <a:pt x="5042" y="1585"/>
                      <a:pt x="4719" y="1205"/>
                    </a:cubicBezTo>
                    <a:cubicBezTo>
                      <a:pt x="4711" y="1878"/>
                      <a:pt x="4242" y="2481"/>
                      <a:pt x="3553" y="2629"/>
                    </a:cubicBezTo>
                    <a:cubicBezTo>
                      <a:pt x="3449" y="2652"/>
                      <a:pt x="3344" y="2663"/>
                      <a:pt x="3242" y="2663"/>
                    </a:cubicBezTo>
                    <a:cubicBezTo>
                      <a:pt x="2775" y="2663"/>
                      <a:pt x="2342" y="2439"/>
                      <a:pt x="2067" y="2074"/>
                    </a:cubicBezTo>
                    <a:lnTo>
                      <a:pt x="2067" y="2074"/>
                    </a:lnTo>
                    <a:cubicBezTo>
                      <a:pt x="2067" y="2230"/>
                      <a:pt x="2082" y="2387"/>
                      <a:pt x="2106" y="2543"/>
                    </a:cubicBezTo>
                    <a:lnTo>
                      <a:pt x="2113" y="2574"/>
                    </a:lnTo>
                    <a:lnTo>
                      <a:pt x="1347" y="2684"/>
                    </a:lnTo>
                    <a:cubicBezTo>
                      <a:pt x="549" y="2801"/>
                      <a:pt x="1" y="3537"/>
                      <a:pt x="110" y="4335"/>
                    </a:cubicBezTo>
                    <a:lnTo>
                      <a:pt x="134" y="4484"/>
                    </a:lnTo>
                    <a:cubicBezTo>
                      <a:pt x="241" y="5210"/>
                      <a:pt x="860" y="5736"/>
                      <a:pt x="1572" y="5736"/>
                    </a:cubicBezTo>
                    <a:cubicBezTo>
                      <a:pt x="1642" y="5736"/>
                      <a:pt x="1713" y="5730"/>
                      <a:pt x="1785" y="5720"/>
                    </a:cubicBezTo>
                    <a:lnTo>
                      <a:pt x="2559" y="5610"/>
                    </a:lnTo>
                    <a:cubicBezTo>
                      <a:pt x="3014" y="7641"/>
                      <a:pt x="4840" y="9092"/>
                      <a:pt x="6899" y="9092"/>
                    </a:cubicBezTo>
                    <a:cubicBezTo>
                      <a:pt x="7109" y="9092"/>
                      <a:pt x="7322" y="9076"/>
                      <a:pt x="7536" y="9045"/>
                    </a:cubicBezTo>
                    <a:lnTo>
                      <a:pt x="8005" y="8983"/>
                    </a:lnTo>
                    <a:cubicBezTo>
                      <a:pt x="10314" y="8646"/>
                      <a:pt x="11965" y="6573"/>
                      <a:pt x="11808" y="4280"/>
                    </a:cubicBezTo>
                    <a:lnTo>
                      <a:pt x="12129" y="4233"/>
                    </a:lnTo>
                    <a:cubicBezTo>
                      <a:pt x="12919" y="4116"/>
                      <a:pt x="13475" y="3380"/>
                      <a:pt x="13357" y="2582"/>
                    </a:cubicBezTo>
                    <a:lnTo>
                      <a:pt x="13342" y="2426"/>
                    </a:lnTo>
                    <a:cubicBezTo>
                      <a:pt x="13235" y="1706"/>
                      <a:pt x="12609" y="1182"/>
                      <a:pt x="11902" y="1182"/>
                    </a:cubicBezTo>
                    <a:cubicBezTo>
                      <a:pt x="11832" y="1182"/>
                      <a:pt x="11762" y="1187"/>
                      <a:pt x="11691" y="1197"/>
                    </a:cubicBezTo>
                    <a:lnTo>
                      <a:pt x="11487" y="1221"/>
                    </a:lnTo>
                    <a:cubicBezTo>
                      <a:pt x="11292" y="1385"/>
                      <a:pt x="11057" y="1502"/>
                      <a:pt x="10791" y="1565"/>
                    </a:cubicBezTo>
                    <a:cubicBezTo>
                      <a:pt x="10673" y="1590"/>
                      <a:pt x="10556" y="1602"/>
                      <a:pt x="10441" y="1602"/>
                    </a:cubicBezTo>
                    <a:cubicBezTo>
                      <a:pt x="9695" y="1602"/>
                      <a:pt x="9024" y="1097"/>
                      <a:pt x="8835" y="344"/>
                    </a:cubicBezTo>
                    <a:cubicBezTo>
                      <a:pt x="8760" y="359"/>
                      <a:pt x="8684" y="366"/>
                      <a:pt x="8610" y="366"/>
                    </a:cubicBezTo>
                    <a:cubicBezTo>
                      <a:pt x="8282" y="366"/>
                      <a:pt x="7970" y="230"/>
                      <a:pt x="7747" y="0"/>
                    </a:cubicBezTo>
                    <a:close/>
                  </a:path>
                </a:pathLst>
              </a:custGeom>
              <a:solidFill>
                <a:srgbClr val="FFC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34">
                <a:extLst>
                  <a:ext uri="{FF2B5EF4-FFF2-40B4-BE49-F238E27FC236}">
                    <a16:creationId xmlns:a16="http://schemas.microsoft.com/office/drawing/2014/main" id="{C47BD9D1-22BE-7402-F822-E9505DFB1ED6}"/>
                  </a:ext>
                </a:extLst>
              </p:cNvPr>
              <p:cNvSpPr/>
              <p:nvPr/>
            </p:nvSpPr>
            <p:spPr>
              <a:xfrm>
                <a:off x="4704725" y="1917875"/>
                <a:ext cx="243150" cy="146125"/>
              </a:xfrm>
              <a:custGeom>
                <a:avLst/>
                <a:gdLst/>
                <a:ahLst/>
                <a:cxnLst/>
                <a:rect l="l" t="t" r="r" b="b"/>
                <a:pathLst>
                  <a:path w="9726" h="5845" extrusionOk="0">
                    <a:moveTo>
                      <a:pt x="9280" y="0"/>
                    </a:moveTo>
                    <a:lnTo>
                      <a:pt x="9289" y="66"/>
                    </a:lnTo>
                    <a:lnTo>
                      <a:pt x="9289" y="66"/>
                    </a:lnTo>
                    <a:cubicBezTo>
                      <a:pt x="9286" y="44"/>
                      <a:pt x="9283" y="22"/>
                      <a:pt x="9280" y="0"/>
                    </a:cubicBezTo>
                    <a:close/>
                    <a:moveTo>
                      <a:pt x="9289" y="66"/>
                    </a:moveTo>
                    <a:lnTo>
                      <a:pt x="9289" y="66"/>
                    </a:lnTo>
                    <a:cubicBezTo>
                      <a:pt x="9593" y="2459"/>
                      <a:pt x="7904" y="4683"/>
                      <a:pt x="5509" y="5031"/>
                    </a:cubicBezTo>
                    <a:lnTo>
                      <a:pt x="5039" y="5102"/>
                    </a:lnTo>
                    <a:cubicBezTo>
                      <a:pt x="4829" y="5132"/>
                      <a:pt x="4619" y="5146"/>
                      <a:pt x="4412" y="5146"/>
                    </a:cubicBezTo>
                    <a:cubicBezTo>
                      <a:pt x="2241" y="5146"/>
                      <a:pt x="322" y="3545"/>
                      <a:pt x="0" y="1331"/>
                    </a:cubicBezTo>
                    <a:lnTo>
                      <a:pt x="0" y="1331"/>
                    </a:lnTo>
                    <a:lnTo>
                      <a:pt x="102" y="2035"/>
                    </a:lnTo>
                    <a:cubicBezTo>
                      <a:pt x="423" y="4239"/>
                      <a:pt x="2330" y="5844"/>
                      <a:pt x="4503" y="5844"/>
                    </a:cubicBezTo>
                    <a:cubicBezTo>
                      <a:pt x="4713" y="5844"/>
                      <a:pt x="4926" y="5829"/>
                      <a:pt x="5141" y="5798"/>
                    </a:cubicBezTo>
                    <a:lnTo>
                      <a:pt x="5610" y="5736"/>
                    </a:lnTo>
                    <a:cubicBezTo>
                      <a:pt x="8028" y="5384"/>
                      <a:pt x="9726" y="3114"/>
                      <a:pt x="9374" y="697"/>
                    </a:cubicBezTo>
                    <a:lnTo>
                      <a:pt x="9289" y="6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34">
                <a:extLst>
                  <a:ext uri="{FF2B5EF4-FFF2-40B4-BE49-F238E27FC236}">
                    <a16:creationId xmlns:a16="http://schemas.microsoft.com/office/drawing/2014/main" id="{3722D21F-E8D0-9285-BC80-874829F95179}"/>
                  </a:ext>
                </a:extLst>
              </p:cNvPr>
              <p:cNvSpPr/>
              <p:nvPr/>
            </p:nvSpPr>
            <p:spPr>
              <a:xfrm>
                <a:off x="4745425" y="1894675"/>
                <a:ext cx="39525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1062" extrusionOk="0">
                    <a:moveTo>
                      <a:pt x="1129" y="1"/>
                    </a:moveTo>
                    <a:cubicBezTo>
                      <a:pt x="963" y="1"/>
                      <a:pt x="759" y="45"/>
                      <a:pt x="555" y="162"/>
                    </a:cubicBezTo>
                    <a:cubicBezTo>
                      <a:pt x="219" y="349"/>
                      <a:pt x="47" y="623"/>
                      <a:pt x="23" y="803"/>
                    </a:cubicBezTo>
                    <a:cubicBezTo>
                      <a:pt x="1" y="982"/>
                      <a:pt x="85" y="1062"/>
                      <a:pt x="188" y="1062"/>
                    </a:cubicBezTo>
                    <a:cubicBezTo>
                      <a:pt x="193" y="1062"/>
                      <a:pt x="198" y="1062"/>
                      <a:pt x="203" y="1061"/>
                    </a:cubicBezTo>
                    <a:cubicBezTo>
                      <a:pt x="320" y="1046"/>
                      <a:pt x="430" y="967"/>
                      <a:pt x="540" y="897"/>
                    </a:cubicBezTo>
                    <a:cubicBezTo>
                      <a:pt x="649" y="827"/>
                      <a:pt x="766" y="764"/>
                      <a:pt x="868" y="701"/>
                    </a:cubicBezTo>
                    <a:cubicBezTo>
                      <a:pt x="970" y="647"/>
                      <a:pt x="1087" y="584"/>
                      <a:pt x="1205" y="529"/>
                    </a:cubicBezTo>
                    <a:cubicBezTo>
                      <a:pt x="1322" y="467"/>
                      <a:pt x="1447" y="412"/>
                      <a:pt x="1518" y="326"/>
                    </a:cubicBezTo>
                    <a:cubicBezTo>
                      <a:pt x="1580" y="240"/>
                      <a:pt x="1557" y="115"/>
                      <a:pt x="1385" y="44"/>
                    </a:cubicBezTo>
                    <a:cubicBezTo>
                      <a:pt x="1319" y="17"/>
                      <a:pt x="1231" y="1"/>
                      <a:pt x="11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34">
                <a:extLst>
                  <a:ext uri="{FF2B5EF4-FFF2-40B4-BE49-F238E27FC236}">
                    <a16:creationId xmlns:a16="http://schemas.microsoft.com/office/drawing/2014/main" id="{B309EECC-5967-D26E-235C-B64D6A361C2E}"/>
                  </a:ext>
                </a:extLst>
              </p:cNvPr>
              <p:cNvSpPr/>
              <p:nvPr/>
            </p:nvSpPr>
            <p:spPr>
              <a:xfrm>
                <a:off x="4850050" y="1876925"/>
                <a:ext cx="42475" cy="1710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684" extrusionOk="0">
                    <a:moveTo>
                      <a:pt x="746" y="1"/>
                    </a:moveTo>
                    <a:cubicBezTo>
                      <a:pt x="459" y="1"/>
                      <a:pt x="233" y="106"/>
                      <a:pt x="126" y="206"/>
                    </a:cubicBezTo>
                    <a:cubicBezTo>
                      <a:pt x="1" y="339"/>
                      <a:pt x="24" y="457"/>
                      <a:pt x="118" y="504"/>
                    </a:cubicBezTo>
                    <a:cubicBezTo>
                      <a:pt x="204" y="559"/>
                      <a:pt x="337" y="566"/>
                      <a:pt x="462" y="574"/>
                    </a:cubicBezTo>
                    <a:cubicBezTo>
                      <a:pt x="588" y="582"/>
                      <a:pt x="721" y="590"/>
                      <a:pt x="830" y="606"/>
                    </a:cubicBezTo>
                    <a:cubicBezTo>
                      <a:pt x="940" y="613"/>
                      <a:pt x="1065" y="637"/>
                      <a:pt x="1190" y="652"/>
                    </a:cubicBezTo>
                    <a:cubicBezTo>
                      <a:pt x="1272" y="668"/>
                      <a:pt x="1354" y="683"/>
                      <a:pt x="1429" y="683"/>
                    </a:cubicBezTo>
                    <a:cubicBezTo>
                      <a:pt x="1469" y="683"/>
                      <a:pt x="1507" y="679"/>
                      <a:pt x="1542" y="668"/>
                    </a:cubicBezTo>
                    <a:cubicBezTo>
                      <a:pt x="1644" y="645"/>
                      <a:pt x="1699" y="535"/>
                      <a:pt x="1605" y="379"/>
                    </a:cubicBezTo>
                    <a:cubicBezTo>
                      <a:pt x="1519" y="230"/>
                      <a:pt x="1268" y="50"/>
                      <a:pt x="901" y="11"/>
                    </a:cubicBezTo>
                    <a:cubicBezTo>
                      <a:pt x="847" y="4"/>
                      <a:pt x="796" y="1"/>
                      <a:pt x="7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34">
                <a:extLst>
                  <a:ext uri="{FF2B5EF4-FFF2-40B4-BE49-F238E27FC236}">
                    <a16:creationId xmlns:a16="http://schemas.microsoft.com/office/drawing/2014/main" id="{72381459-09DE-44CC-0BD8-F39D4D446450}"/>
                  </a:ext>
                </a:extLst>
              </p:cNvPr>
              <p:cNvSpPr/>
              <p:nvPr/>
            </p:nvSpPr>
            <p:spPr>
              <a:xfrm>
                <a:off x="4767500" y="1938925"/>
                <a:ext cx="2565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466" extrusionOk="0">
                    <a:moveTo>
                      <a:pt x="617" y="0"/>
                    </a:moveTo>
                    <a:cubicBezTo>
                      <a:pt x="453" y="0"/>
                      <a:pt x="255" y="62"/>
                      <a:pt x="56" y="254"/>
                    </a:cubicBezTo>
                    <a:cubicBezTo>
                      <a:pt x="9" y="301"/>
                      <a:pt x="1" y="379"/>
                      <a:pt x="48" y="426"/>
                    </a:cubicBezTo>
                    <a:cubicBezTo>
                      <a:pt x="71" y="449"/>
                      <a:pt x="110" y="465"/>
                      <a:pt x="142" y="465"/>
                    </a:cubicBezTo>
                    <a:cubicBezTo>
                      <a:pt x="173" y="465"/>
                      <a:pt x="196" y="457"/>
                      <a:pt x="220" y="434"/>
                    </a:cubicBezTo>
                    <a:cubicBezTo>
                      <a:pt x="378" y="287"/>
                      <a:pt x="515" y="247"/>
                      <a:pt x="618" y="247"/>
                    </a:cubicBezTo>
                    <a:cubicBezTo>
                      <a:pt x="728" y="247"/>
                      <a:pt x="798" y="293"/>
                      <a:pt x="815" y="301"/>
                    </a:cubicBezTo>
                    <a:cubicBezTo>
                      <a:pt x="837" y="320"/>
                      <a:pt x="863" y="328"/>
                      <a:pt x="889" y="328"/>
                    </a:cubicBezTo>
                    <a:cubicBezTo>
                      <a:pt x="926" y="328"/>
                      <a:pt x="963" y="310"/>
                      <a:pt x="987" y="277"/>
                    </a:cubicBezTo>
                    <a:cubicBezTo>
                      <a:pt x="1026" y="222"/>
                      <a:pt x="1018" y="152"/>
                      <a:pt x="963" y="105"/>
                    </a:cubicBezTo>
                    <a:cubicBezTo>
                      <a:pt x="892" y="53"/>
                      <a:pt x="769" y="0"/>
                      <a:pt x="617" y="0"/>
                    </a:cubicBezTo>
                    <a:close/>
                  </a:path>
                </a:pathLst>
              </a:custGeom>
              <a:solidFill>
                <a:srgbClr val="3015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34">
                <a:extLst>
                  <a:ext uri="{FF2B5EF4-FFF2-40B4-BE49-F238E27FC236}">
                    <a16:creationId xmlns:a16="http://schemas.microsoft.com/office/drawing/2014/main" id="{9C984BDD-6259-F5E7-D7C8-F915AB186EDB}"/>
                  </a:ext>
                </a:extLst>
              </p:cNvPr>
              <p:cNvSpPr/>
              <p:nvPr/>
            </p:nvSpPr>
            <p:spPr>
              <a:xfrm>
                <a:off x="4861000" y="1921100"/>
                <a:ext cx="25650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459" extrusionOk="0">
                    <a:moveTo>
                      <a:pt x="614" y="0"/>
                    </a:moveTo>
                    <a:cubicBezTo>
                      <a:pt x="450" y="0"/>
                      <a:pt x="254" y="61"/>
                      <a:pt x="56" y="247"/>
                    </a:cubicBezTo>
                    <a:cubicBezTo>
                      <a:pt x="1" y="294"/>
                      <a:pt x="1" y="372"/>
                      <a:pt x="48" y="427"/>
                    </a:cubicBezTo>
                    <a:cubicBezTo>
                      <a:pt x="71" y="450"/>
                      <a:pt x="103" y="458"/>
                      <a:pt x="134" y="458"/>
                    </a:cubicBezTo>
                    <a:cubicBezTo>
                      <a:pt x="165" y="458"/>
                      <a:pt x="197" y="450"/>
                      <a:pt x="220" y="427"/>
                    </a:cubicBezTo>
                    <a:cubicBezTo>
                      <a:pt x="373" y="281"/>
                      <a:pt x="508" y="241"/>
                      <a:pt x="611" y="241"/>
                    </a:cubicBezTo>
                    <a:cubicBezTo>
                      <a:pt x="724" y="241"/>
                      <a:pt x="798" y="289"/>
                      <a:pt x="815" y="302"/>
                    </a:cubicBezTo>
                    <a:cubicBezTo>
                      <a:pt x="838" y="318"/>
                      <a:pt x="863" y="326"/>
                      <a:pt x="888" y="326"/>
                    </a:cubicBezTo>
                    <a:cubicBezTo>
                      <a:pt x="924" y="326"/>
                      <a:pt x="959" y="310"/>
                      <a:pt x="987" y="278"/>
                    </a:cubicBezTo>
                    <a:cubicBezTo>
                      <a:pt x="1026" y="223"/>
                      <a:pt x="1010" y="145"/>
                      <a:pt x="963" y="106"/>
                    </a:cubicBezTo>
                    <a:cubicBezTo>
                      <a:pt x="892" y="53"/>
                      <a:pt x="767" y="0"/>
                      <a:pt x="614" y="0"/>
                    </a:cubicBezTo>
                    <a:close/>
                  </a:path>
                </a:pathLst>
              </a:custGeom>
              <a:solidFill>
                <a:srgbClr val="3015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34">
                <a:extLst>
                  <a:ext uri="{FF2B5EF4-FFF2-40B4-BE49-F238E27FC236}">
                    <a16:creationId xmlns:a16="http://schemas.microsoft.com/office/drawing/2014/main" id="{B2CB72D2-9A8E-3CD2-005F-969F4EFC1573}"/>
                  </a:ext>
                </a:extLst>
              </p:cNvPr>
              <p:cNvSpPr/>
              <p:nvPr/>
            </p:nvSpPr>
            <p:spPr>
              <a:xfrm>
                <a:off x="4785925" y="1960125"/>
                <a:ext cx="76200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3048" h="1675" extrusionOk="0">
                    <a:moveTo>
                      <a:pt x="633" y="0"/>
                    </a:moveTo>
                    <a:cubicBezTo>
                      <a:pt x="1" y="0"/>
                      <a:pt x="288" y="1675"/>
                      <a:pt x="1385" y="1675"/>
                    </a:cubicBezTo>
                    <a:cubicBezTo>
                      <a:pt x="1428" y="1675"/>
                      <a:pt x="1472" y="1672"/>
                      <a:pt x="1517" y="1667"/>
                    </a:cubicBezTo>
                    <a:cubicBezTo>
                      <a:pt x="2695" y="1536"/>
                      <a:pt x="3047" y="164"/>
                      <a:pt x="2299" y="164"/>
                    </a:cubicBezTo>
                    <a:cubicBezTo>
                      <a:pt x="2286" y="164"/>
                      <a:pt x="2274" y="164"/>
                      <a:pt x="2261" y="165"/>
                    </a:cubicBezTo>
                    <a:cubicBezTo>
                      <a:pt x="2173" y="171"/>
                      <a:pt x="2084" y="174"/>
                      <a:pt x="1997" y="174"/>
                    </a:cubicBezTo>
                    <a:cubicBezTo>
                      <a:pt x="1295" y="174"/>
                      <a:pt x="633" y="0"/>
                      <a:pt x="63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34">
                <a:extLst>
                  <a:ext uri="{FF2B5EF4-FFF2-40B4-BE49-F238E27FC236}">
                    <a16:creationId xmlns:a16="http://schemas.microsoft.com/office/drawing/2014/main" id="{D9399258-D155-0156-6E11-D0842DA2FF09}"/>
                  </a:ext>
                </a:extLst>
              </p:cNvPr>
              <p:cNvSpPr/>
              <p:nvPr/>
            </p:nvSpPr>
            <p:spPr>
              <a:xfrm>
                <a:off x="4805850" y="1975150"/>
                <a:ext cx="160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643" h="722" extrusionOk="0">
                    <a:moveTo>
                      <a:pt x="80" y="1"/>
                    </a:moveTo>
                    <a:cubicBezTo>
                      <a:pt x="40" y="1"/>
                      <a:pt x="8" y="30"/>
                      <a:pt x="8" y="72"/>
                    </a:cubicBezTo>
                    <a:cubicBezTo>
                      <a:pt x="0" y="119"/>
                      <a:pt x="32" y="158"/>
                      <a:pt x="79" y="166"/>
                    </a:cubicBezTo>
                    <a:cubicBezTo>
                      <a:pt x="196" y="174"/>
                      <a:pt x="298" y="229"/>
                      <a:pt x="368" y="323"/>
                    </a:cubicBezTo>
                    <a:cubicBezTo>
                      <a:pt x="439" y="409"/>
                      <a:pt x="470" y="518"/>
                      <a:pt x="462" y="636"/>
                    </a:cubicBezTo>
                    <a:cubicBezTo>
                      <a:pt x="454" y="675"/>
                      <a:pt x="486" y="722"/>
                      <a:pt x="532" y="722"/>
                    </a:cubicBezTo>
                    <a:lnTo>
                      <a:pt x="540" y="722"/>
                    </a:lnTo>
                    <a:cubicBezTo>
                      <a:pt x="579" y="722"/>
                      <a:pt x="619" y="690"/>
                      <a:pt x="626" y="651"/>
                    </a:cubicBezTo>
                    <a:cubicBezTo>
                      <a:pt x="642" y="495"/>
                      <a:pt x="595" y="338"/>
                      <a:pt x="493" y="213"/>
                    </a:cubicBezTo>
                    <a:cubicBezTo>
                      <a:pt x="392" y="96"/>
                      <a:pt x="251" y="18"/>
                      <a:pt x="94" y="2"/>
                    </a:cubicBezTo>
                    <a:cubicBezTo>
                      <a:pt x="89" y="1"/>
                      <a:pt x="85" y="1"/>
                      <a:pt x="80" y="1"/>
                    </a:cubicBezTo>
                    <a:close/>
                  </a:path>
                </a:pathLst>
              </a:custGeom>
              <a:solidFill>
                <a:srgbClr val="FFC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34">
                <a:extLst>
                  <a:ext uri="{FF2B5EF4-FFF2-40B4-BE49-F238E27FC236}">
                    <a16:creationId xmlns:a16="http://schemas.microsoft.com/office/drawing/2014/main" id="{2D0B9D76-391F-789B-3924-A1B9951619A8}"/>
                  </a:ext>
                </a:extLst>
              </p:cNvPr>
              <p:cNvSpPr/>
              <p:nvPr/>
            </p:nvSpPr>
            <p:spPr>
              <a:xfrm>
                <a:off x="4821100" y="2006875"/>
                <a:ext cx="24675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392" extrusionOk="0">
                    <a:moveTo>
                      <a:pt x="512" y="0"/>
                    </a:moveTo>
                    <a:cubicBezTo>
                      <a:pt x="371" y="0"/>
                      <a:pt x="209" y="41"/>
                      <a:pt x="56" y="173"/>
                    </a:cubicBezTo>
                    <a:cubicBezTo>
                      <a:pt x="1" y="220"/>
                      <a:pt x="1" y="298"/>
                      <a:pt x="40" y="353"/>
                    </a:cubicBezTo>
                    <a:cubicBezTo>
                      <a:pt x="63" y="376"/>
                      <a:pt x="102" y="392"/>
                      <a:pt x="134" y="392"/>
                    </a:cubicBezTo>
                    <a:cubicBezTo>
                      <a:pt x="165" y="392"/>
                      <a:pt x="196" y="384"/>
                      <a:pt x="212" y="360"/>
                    </a:cubicBezTo>
                    <a:cubicBezTo>
                      <a:pt x="314" y="274"/>
                      <a:pt x="423" y="247"/>
                      <a:pt x="517" y="247"/>
                    </a:cubicBezTo>
                    <a:cubicBezTo>
                      <a:pt x="662" y="247"/>
                      <a:pt x="774" y="309"/>
                      <a:pt x="783" y="313"/>
                    </a:cubicBezTo>
                    <a:cubicBezTo>
                      <a:pt x="805" y="324"/>
                      <a:pt x="827" y="329"/>
                      <a:pt x="849" y="329"/>
                    </a:cubicBezTo>
                    <a:cubicBezTo>
                      <a:pt x="890" y="329"/>
                      <a:pt x="930" y="310"/>
                      <a:pt x="955" y="274"/>
                    </a:cubicBezTo>
                    <a:cubicBezTo>
                      <a:pt x="987" y="212"/>
                      <a:pt x="963" y="133"/>
                      <a:pt x="908" y="102"/>
                    </a:cubicBezTo>
                    <a:cubicBezTo>
                      <a:pt x="899" y="97"/>
                      <a:pt x="730" y="0"/>
                      <a:pt x="51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34">
                <a:extLst>
                  <a:ext uri="{FF2B5EF4-FFF2-40B4-BE49-F238E27FC236}">
                    <a16:creationId xmlns:a16="http://schemas.microsoft.com/office/drawing/2014/main" id="{0E45A495-2CF1-ABAA-450E-E0F5A0FADC15}"/>
                  </a:ext>
                </a:extLst>
              </p:cNvPr>
              <p:cNvSpPr/>
              <p:nvPr/>
            </p:nvSpPr>
            <p:spPr>
              <a:xfrm>
                <a:off x="4819925" y="1899875"/>
                <a:ext cx="2527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2121" extrusionOk="0">
                    <a:moveTo>
                      <a:pt x="118" y="0"/>
                    </a:moveTo>
                    <a:cubicBezTo>
                      <a:pt x="56" y="8"/>
                      <a:pt x="1" y="63"/>
                      <a:pt x="1" y="126"/>
                    </a:cubicBezTo>
                    <a:lnTo>
                      <a:pt x="40" y="932"/>
                    </a:lnTo>
                    <a:cubicBezTo>
                      <a:pt x="40" y="1018"/>
                      <a:pt x="79" y="1104"/>
                      <a:pt x="149" y="1159"/>
                    </a:cubicBezTo>
                    <a:cubicBezTo>
                      <a:pt x="211" y="1206"/>
                      <a:pt x="285" y="1230"/>
                      <a:pt x="365" y="1230"/>
                    </a:cubicBezTo>
                    <a:cubicBezTo>
                      <a:pt x="376" y="1230"/>
                      <a:pt x="388" y="1230"/>
                      <a:pt x="400" y="1229"/>
                    </a:cubicBezTo>
                    <a:lnTo>
                      <a:pt x="564" y="1205"/>
                    </a:lnTo>
                    <a:cubicBezTo>
                      <a:pt x="572" y="1204"/>
                      <a:pt x="580" y="1203"/>
                      <a:pt x="588" y="1203"/>
                    </a:cubicBezTo>
                    <a:cubicBezTo>
                      <a:pt x="627" y="1203"/>
                      <a:pt x="665" y="1219"/>
                      <a:pt x="697" y="1245"/>
                    </a:cubicBezTo>
                    <a:cubicBezTo>
                      <a:pt x="736" y="1276"/>
                      <a:pt x="760" y="1323"/>
                      <a:pt x="760" y="1370"/>
                    </a:cubicBezTo>
                    <a:lnTo>
                      <a:pt x="760" y="1378"/>
                    </a:lnTo>
                    <a:cubicBezTo>
                      <a:pt x="760" y="1644"/>
                      <a:pt x="564" y="1863"/>
                      <a:pt x="306" y="1878"/>
                    </a:cubicBezTo>
                    <a:cubicBezTo>
                      <a:pt x="236" y="1886"/>
                      <a:pt x="189" y="1941"/>
                      <a:pt x="189" y="2011"/>
                    </a:cubicBezTo>
                    <a:cubicBezTo>
                      <a:pt x="196" y="2074"/>
                      <a:pt x="251" y="2121"/>
                      <a:pt x="314" y="2121"/>
                    </a:cubicBezTo>
                    <a:lnTo>
                      <a:pt x="322" y="2121"/>
                    </a:lnTo>
                    <a:cubicBezTo>
                      <a:pt x="713" y="2097"/>
                      <a:pt x="1010" y="1769"/>
                      <a:pt x="1002" y="1378"/>
                    </a:cubicBezTo>
                    <a:lnTo>
                      <a:pt x="1002" y="1362"/>
                    </a:lnTo>
                    <a:cubicBezTo>
                      <a:pt x="1002" y="1245"/>
                      <a:pt x="948" y="1135"/>
                      <a:pt x="861" y="1057"/>
                    </a:cubicBezTo>
                    <a:cubicBezTo>
                      <a:pt x="786" y="994"/>
                      <a:pt x="695" y="956"/>
                      <a:pt x="601" y="956"/>
                    </a:cubicBezTo>
                    <a:cubicBezTo>
                      <a:pt x="579" y="956"/>
                      <a:pt x="556" y="958"/>
                      <a:pt x="533" y="963"/>
                    </a:cubicBezTo>
                    <a:lnTo>
                      <a:pt x="361" y="986"/>
                    </a:lnTo>
                    <a:cubicBezTo>
                      <a:pt x="337" y="986"/>
                      <a:pt x="314" y="979"/>
                      <a:pt x="306" y="971"/>
                    </a:cubicBezTo>
                    <a:cubicBezTo>
                      <a:pt x="298" y="963"/>
                      <a:pt x="282" y="947"/>
                      <a:pt x="282" y="916"/>
                    </a:cubicBezTo>
                    <a:lnTo>
                      <a:pt x="251" y="118"/>
                    </a:lnTo>
                    <a:cubicBezTo>
                      <a:pt x="243" y="47"/>
                      <a:pt x="189" y="0"/>
                      <a:pt x="1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34">
                <a:extLst>
                  <a:ext uri="{FF2B5EF4-FFF2-40B4-BE49-F238E27FC236}">
                    <a16:creationId xmlns:a16="http://schemas.microsoft.com/office/drawing/2014/main" id="{2F68B800-F4F0-2978-A3B2-F90BA79468F3}"/>
                  </a:ext>
                </a:extLst>
              </p:cNvPr>
              <p:cNvSpPr/>
              <p:nvPr/>
            </p:nvSpPr>
            <p:spPr>
              <a:xfrm>
                <a:off x="4670475" y="1933750"/>
                <a:ext cx="18825" cy="2482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993" extrusionOk="0">
                    <a:moveTo>
                      <a:pt x="142" y="1"/>
                    </a:moveTo>
                    <a:cubicBezTo>
                      <a:pt x="98" y="1"/>
                      <a:pt x="54" y="24"/>
                      <a:pt x="32" y="62"/>
                    </a:cubicBezTo>
                    <a:cubicBezTo>
                      <a:pt x="1" y="124"/>
                      <a:pt x="17" y="195"/>
                      <a:pt x="79" y="234"/>
                    </a:cubicBezTo>
                    <a:lnTo>
                      <a:pt x="455" y="437"/>
                    </a:lnTo>
                    <a:lnTo>
                      <a:pt x="236" y="805"/>
                    </a:lnTo>
                    <a:cubicBezTo>
                      <a:pt x="197" y="860"/>
                      <a:pt x="212" y="938"/>
                      <a:pt x="275" y="969"/>
                    </a:cubicBezTo>
                    <a:cubicBezTo>
                      <a:pt x="290" y="985"/>
                      <a:pt x="314" y="993"/>
                      <a:pt x="337" y="993"/>
                    </a:cubicBezTo>
                    <a:cubicBezTo>
                      <a:pt x="376" y="993"/>
                      <a:pt x="423" y="969"/>
                      <a:pt x="439" y="930"/>
                    </a:cubicBezTo>
                    <a:lnTo>
                      <a:pt x="729" y="453"/>
                    </a:lnTo>
                    <a:cubicBezTo>
                      <a:pt x="744" y="429"/>
                      <a:pt x="752" y="390"/>
                      <a:pt x="744" y="359"/>
                    </a:cubicBezTo>
                    <a:cubicBezTo>
                      <a:pt x="736" y="328"/>
                      <a:pt x="713" y="304"/>
                      <a:pt x="682" y="281"/>
                    </a:cubicBezTo>
                    <a:lnTo>
                      <a:pt x="197" y="15"/>
                    </a:lnTo>
                    <a:cubicBezTo>
                      <a:pt x="180" y="5"/>
                      <a:pt x="161" y="1"/>
                      <a:pt x="1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34">
                <a:extLst>
                  <a:ext uri="{FF2B5EF4-FFF2-40B4-BE49-F238E27FC236}">
                    <a16:creationId xmlns:a16="http://schemas.microsoft.com/office/drawing/2014/main" id="{C68B88DA-6520-5BE0-22CB-7FA305B7F559}"/>
                  </a:ext>
                </a:extLst>
              </p:cNvPr>
              <p:cNvSpPr/>
              <p:nvPr/>
            </p:nvSpPr>
            <p:spPr>
              <a:xfrm>
                <a:off x="4937500" y="1888175"/>
                <a:ext cx="18600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744" h="1001" extrusionOk="0">
                    <a:moveTo>
                      <a:pt x="432" y="1"/>
                    </a:moveTo>
                    <a:cubicBezTo>
                      <a:pt x="393" y="1"/>
                      <a:pt x="353" y="20"/>
                      <a:pt x="329" y="54"/>
                    </a:cubicBezTo>
                    <a:lnTo>
                      <a:pt x="24" y="515"/>
                    </a:lnTo>
                    <a:cubicBezTo>
                      <a:pt x="8" y="547"/>
                      <a:pt x="0" y="578"/>
                      <a:pt x="8" y="609"/>
                    </a:cubicBezTo>
                    <a:cubicBezTo>
                      <a:pt x="16" y="648"/>
                      <a:pt x="39" y="672"/>
                      <a:pt x="63" y="688"/>
                    </a:cubicBezTo>
                    <a:lnTo>
                      <a:pt x="540" y="977"/>
                    </a:lnTo>
                    <a:cubicBezTo>
                      <a:pt x="556" y="993"/>
                      <a:pt x="579" y="1001"/>
                      <a:pt x="603" y="1001"/>
                    </a:cubicBezTo>
                    <a:cubicBezTo>
                      <a:pt x="642" y="1001"/>
                      <a:pt x="681" y="977"/>
                      <a:pt x="705" y="938"/>
                    </a:cubicBezTo>
                    <a:cubicBezTo>
                      <a:pt x="744" y="883"/>
                      <a:pt x="720" y="805"/>
                      <a:pt x="665" y="766"/>
                    </a:cubicBezTo>
                    <a:lnTo>
                      <a:pt x="298" y="547"/>
                    </a:lnTo>
                    <a:lnTo>
                      <a:pt x="540" y="195"/>
                    </a:lnTo>
                    <a:cubicBezTo>
                      <a:pt x="571" y="132"/>
                      <a:pt x="556" y="62"/>
                      <a:pt x="501" y="22"/>
                    </a:cubicBezTo>
                    <a:cubicBezTo>
                      <a:pt x="480" y="8"/>
                      <a:pt x="456" y="1"/>
                      <a:pt x="4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34">
                <a:extLst>
                  <a:ext uri="{FF2B5EF4-FFF2-40B4-BE49-F238E27FC236}">
                    <a16:creationId xmlns:a16="http://schemas.microsoft.com/office/drawing/2014/main" id="{D6BFE188-0155-EDEA-9345-DA7B3AAA782D}"/>
                  </a:ext>
                </a:extLst>
              </p:cNvPr>
              <p:cNvSpPr/>
              <p:nvPr/>
            </p:nvSpPr>
            <p:spPr>
              <a:xfrm>
                <a:off x="4880175" y="2129375"/>
                <a:ext cx="529950" cy="243625"/>
              </a:xfrm>
              <a:custGeom>
                <a:avLst/>
                <a:gdLst/>
                <a:ahLst/>
                <a:cxnLst/>
                <a:rect l="l" t="t" r="r" b="b"/>
                <a:pathLst>
                  <a:path w="21198" h="9745" extrusionOk="0">
                    <a:moveTo>
                      <a:pt x="5255" y="0"/>
                    </a:moveTo>
                    <a:cubicBezTo>
                      <a:pt x="5083" y="0"/>
                      <a:pt x="4930" y="48"/>
                      <a:pt x="4805" y="155"/>
                    </a:cubicBezTo>
                    <a:cubicBezTo>
                      <a:pt x="4390" y="507"/>
                      <a:pt x="5063" y="1524"/>
                      <a:pt x="5728" y="2338"/>
                    </a:cubicBezTo>
                    <a:cubicBezTo>
                      <a:pt x="5618" y="2340"/>
                      <a:pt x="5509" y="2341"/>
                      <a:pt x="5399" y="2341"/>
                    </a:cubicBezTo>
                    <a:cubicBezTo>
                      <a:pt x="4517" y="2341"/>
                      <a:pt x="3641" y="2278"/>
                      <a:pt x="2771" y="2049"/>
                    </a:cubicBezTo>
                    <a:lnTo>
                      <a:pt x="1714" y="1767"/>
                    </a:lnTo>
                    <a:cubicBezTo>
                      <a:pt x="1656" y="1752"/>
                      <a:pt x="1597" y="1745"/>
                      <a:pt x="1538" y="1745"/>
                    </a:cubicBezTo>
                    <a:cubicBezTo>
                      <a:pt x="1224" y="1745"/>
                      <a:pt x="933" y="1951"/>
                      <a:pt x="854" y="2268"/>
                    </a:cubicBezTo>
                    <a:lnTo>
                      <a:pt x="838" y="2330"/>
                    </a:lnTo>
                    <a:cubicBezTo>
                      <a:pt x="752" y="2643"/>
                      <a:pt x="893" y="2964"/>
                      <a:pt x="1159" y="3113"/>
                    </a:cubicBezTo>
                    <a:cubicBezTo>
                      <a:pt x="1135" y="3120"/>
                      <a:pt x="1112" y="3120"/>
                      <a:pt x="1088" y="3128"/>
                    </a:cubicBezTo>
                    <a:lnTo>
                      <a:pt x="971" y="3097"/>
                    </a:lnTo>
                    <a:cubicBezTo>
                      <a:pt x="910" y="3081"/>
                      <a:pt x="849" y="3073"/>
                      <a:pt x="789" y="3073"/>
                    </a:cubicBezTo>
                    <a:cubicBezTo>
                      <a:pt x="479" y="3073"/>
                      <a:pt x="196" y="3283"/>
                      <a:pt x="110" y="3598"/>
                    </a:cubicBezTo>
                    <a:lnTo>
                      <a:pt x="95" y="3660"/>
                    </a:lnTo>
                    <a:cubicBezTo>
                      <a:pt x="1" y="4036"/>
                      <a:pt x="220" y="4419"/>
                      <a:pt x="595" y="4521"/>
                    </a:cubicBezTo>
                    <a:lnTo>
                      <a:pt x="611" y="4521"/>
                    </a:lnTo>
                    <a:cubicBezTo>
                      <a:pt x="478" y="4607"/>
                      <a:pt x="376" y="4740"/>
                      <a:pt x="329" y="4904"/>
                    </a:cubicBezTo>
                    <a:lnTo>
                      <a:pt x="306" y="4967"/>
                    </a:lnTo>
                    <a:cubicBezTo>
                      <a:pt x="204" y="5335"/>
                      <a:pt x="415" y="5734"/>
                      <a:pt x="783" y="5836"/>
                    </a:cubicBezTo>
                    <a:lnTo>
                      <a:pt x="1135" y="5937"/>
                    </a:lnTo>
                    <a:cubicBezTo>
                      <a:pt x="1151" y="5953"/>
                      <a:pt x="1159" y="5969"/>
                      <a:pt x="1167" y="5976"/>
                    </a:cubicBezTo>
                    <a:cubicBezTo>
                      <a:pt x="1167" y="5976"/>
                      <a:pt x="1174" y="5992"/>
                      <a:pt x="1182" y="6016"/>
                    </a:cubicBezTo>
                    <a:cubicBezTo>
                      <a:pt x="971" y="6055"/>
                      <a:pt x="791" y="6203"/>
                      <a:pt x="713" y="6415"/>
                    </a:cubicBezTo>
                    <a:lnTo>
                      <a:pt x="697" y="6469"/>
                    </a:lnTo>
                    <a:cubicBezTo>
                      <a:pt x="580" y="6798"/>
                      <a:pt x="752" y="7150"/>
                      <a:pt x="1073" y="7267"/>
                    </a:cubicBezTo>
                    <a:cubicBezTo>
                      <a:pt x="1073" y="7267"/>
                      <a:pt x="4265" y="8175"/>
                      <a:pt x="4844" y="8316"/>
                    </a:cubicBezTo>
                    <a:cubicBezTo>
                      <a:pt x="5564" y="8488"/>
                      <a:pt x="6284" y="8668"/>
                      <a:pt x="7004" y="8840"/>
                    </a:cubicBezTo>
                    <a:cubicBezTo>
                      <a:pt x="9474" y="9441"/>
                      <a:pt x="12049" y="9744"/>
                      <a:pt x="14635" y="9744"/>
                    </a:cubicBezTo>
                    <a:cubicBezTo>
                      <a:pt x="16834" y="9744"/>
                      <a:pt x="19040" y="9525"/>
                      <a:pt x="21197" y="9083"/>
                    </a:cubicBezTo>
                    <a:lnTo>
                      <a:pt x="21197" y="351"/>
                    </a:lnTo>
                    <a:cubicBezTo>
                      <a:pt x="20047" y="914"/>
                      <a:pt x="18858" y="1399"/>
                      <a:pt x="17621" y="1790"/>
                    </a:cubicBezTo>
                    <a:cubicBezTo>
                      <a:pt x="15444" y="2469"/>
                      <a:pt x="13609" y="2665"/>
                      <a:pt x="12164" y="2665"/>
                    </a:cubicBezTo>
                    <a:cubicBezTo>
                      <a:pt x="10246" y="2665"/>
                      <a:pt x="9014" y="2320"/>
                      <a:pt x="8576" y="2307"/>
                    </a:cubicBezTo>
                    <a:cubicBezTo>
                      <a:pt x="7698" y="1402"/>
                      <a:pt x="6189" y="0"/>
                      <a:pt x="5255" y="0"/>
                    </a:cubicBezTo>
                    <a:close/>
                  </a:path>
                </a:pathLst>
              </a:custGeom>
              <a:solidFill>
                <a:srgbClr val="EB8D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34">
                <a:extLst>
                  <a:ext uri="{FF2B5EF4-FFF2-40B4-BE49-F238E27FC236}">
                    <a16:creationId xmlns:a16="http://schemas.microsoft.com/office/drawing/2014/main" id="{8B47832F-BC87-A594-75CD-763BA524AF84}"/>
                  </a:ext>
                </a:extLst>
              </p:cNvPr>
              <p:cNvSpPr/>
              <p:nvPr/>
            </p:nvSpPr>
            <p:spPr>
              <a:xfrm>
                <a:off x="4904825" y="2202725"/>
                <a:ext cx="84525" cy="27300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1092" extrusionOk="0">
                    <a:moveTo>
                      <a:pt x="143" y="0"/>
                    </a:moveTo>
                    <a:cubicBezTo>
                      <a:pt x="87" y="0"/>
                      <a:pt x="36" y="42"/>
                      <a:pt x="16" y="100"/>
                    </a:cubicBezTo>
                    <a:cubicBezTo>
                      <a:pt x="1" y="171"/>
                      <a:pt x="40" y="249"/>
                      <a:pt x="110" y="265"/>
                    </a:cubicBezTo>
                    <a:lnTo>
                      <a:pt x="3193" y="1086"/>
                    </a:lnTo>
                    <a:cubicBezTo>
                      <a:pt x="3205" y="1090"/>
                      <a:pt x="3216" y="1091"/>
                      <a:pt x="3228" y="1091"/>
                    </a:cubicBezTo>
                    <a:cubicBezTo>
                      <a:pt x="3270" y="1091"/>
                      <a:pt x="3309" y="1070"/>
                      <a:pt x="3334" y="1039"/>
                    </a:cubicBezTo>
                    <a:cubicBezTo>
                      <a:pt x="3349" y="1024"/>
                      <a:pt x="3357" y="1008"/>
                      <a:pt x="3365" y="985"/>
                    </a:cubicBezTo>
                    <a:cubicBezTo>
                      <a:pt x="3381" y="914"/>
                      <a:pt x="3342" y="836"/>
                      <a:pt x="3263" y="820"/>
                    </a:cubicBezTo>
                    <a:lnTo>
                      <a:pt x="181" y="7"/>
                    </a:lnTo>
                    <a:cubicBezTo>
                      <a:pt x="168" y="2"/>
                      <a:pt x="156" y="0"/>
                      <a:pt x="143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34">
                <a:extLst>
                  <a:ext uri="{FF2B5EF4-FFF2-40B4-BE49-F238E27FC236}">
                    <a16:creationId xmlns:a16="http://schemas.microsoft.com/office/drawing/2014/main" id="{6EE64F07-3690-906E-EC2B-72F7016EFEFE}"/>
                  </a:ext>
                </a:extLst>
              </p:cNvPr>
              <p:cNvSpPr/>
              <p:nvPr/>
            </p:nvSpPr>
            <p:spPr>
              <a:xfrm>
                <a:off x="4899950" y="2239375"/>
                <a:ext cx="84525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1097" extrusionOk="0">
                    <a:moveTo>
                      <a:pt x="158" y="1"/>
                    </a:moveTo>
                    <a:cubicBezTo>
                      <a:pt x="92" y="1"/>
                      <a:pt x="36" y="44"/>
                      <a:pt x="16" y="105"/>
                    </a:cubicBezTo>
                    <a:cubicBezTo>
                      <a:pt x="0" y="176"/>
                      <a:pt x="39" y="254"/>
                      <a:pt x="117" y="270"/>
                    </a:cubicBezTo>
                    <a:lnTo>
                      <a:pt x="3192" y="1091"/>
                    </a:lnTo>
                    <a:cubicBezTo>
                      <a:pt x="3204" y="1095"/>
                      <a:pt x="3216" y="1096"/>
                      <a:pt x="3227" y="1096"/>
                    </a:cubicBezTo>
                    <a:cubicBezTo>
                      <a:pt x="3270" y="1096"/>
                      <a:pt x="3309" y="1075"/>
                      <a:pt x="3333" y="1044"/>
                    </a:cubicBezTo>
                    <a:cubicBezTo>
                      <a:pt x="3349" y="1029"/>
                      <a:pt x="3357" y="1013"/>
                      <a:pt x="3365" y="990"/>
                    </a:cubicBezTo>
                    <a:cubicBezTo>
                      <a:pt x="3380" y="919"/>
                      <a:pt x="3341" y="841"/>
                      <a:pt x="3263" y="825"/>
                    </a:cubicBezTo>
                    <a:lnTo>
                      <a:pt x="188" y="4"/>
                    </a:lnTo>
                    <a:cubicBezTo>
                      <a:pt x="178" y="2"/>
                      <a:pt x="168" y="1"/>
                      <a:pt x="158" y="1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34">
                <a:extLst>
                  <a:ext uri="{FF2B5EF4-FFF2-40B4-BE49-F238E27FC236}">
                    <a16:creationId xmlns:a16="http://schemas.microsoft.com/office/drawing/2014/main" id="{FB0B41D7-76A5-893F-D136-68607DDF6849}"/>
                  </a:ext>
                </a:extLst>
              </p:cNvPr>
              <p:cNvSpPr/>
              <p:nvPr/>
            </p:nvSpPr>
            <p:spPr>
              <a:xfrm>
                <a:off x="4906975" y="2275875"/>
                <a:ext cx="84150" cy="294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1179" extrusionOk="0">
                    <a:moveTo>
                      <a:pt x="154" y="0"/>
                    </a:moveTo>
                    <a:cubicBezTo>
                      <a:pt x="97" y="0"/>
                      <a:pt x="43" y="36"/>
                      <a:pt x="24" y="93"/>
                    </a:cubicBezTo>
                    <a:cubicBezTo>
                      <a:pt x="1" y="171"/>
                      <a:pt x="48" y="242"/>
                      <a:pt x="118" y="265"/>
                    </a:cubicBezTo>
                    <a:lnTo>
                      <a:pt x="3170" y="1173"/>
                    </a:lnTo>
                    <a:cubicBezTo>
                      <a:pt x="3184" y="1177"/>
                      <a:pt x="3198" y="1179"/>
                      <a:pt x="3212" y="1179"/>
                    </a:cubicBezTo>
                    <a:cubicBezTo>
                      <a:pt x="3252" y="1179"/>
                      <a:pt x="3289" y="1163"/>
                      <a:pt x="3318" y="1134"/>
                    </a:cubicBezTo>
                    <a:cubicBezTo>
                      <a:pt x="3326" y="1118"/>
                      <a:pt x="3334" y="1102"/>
                      <a:pt x="3342" y="1087"/>
                    </a:cubicBezTo>
                    <a:cubicBezTo>
                      <a:pt x="3365" y="1008"/>
                      <a:pt x="3326" y="930"/>
                      <a:pt x="3248" y="915"/>
                    </a:cubicBezTo>
                    <a:lnTo>
                      <a:pt x="196" y="7"/>
                    </a:lnTo>
                    <a:cubicBezTo>
                      <a:pt x="182" y="2"/>
                      <a:pt x="168" y="0"/>
                      <a:pt x="154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760;p32">
            <a:extLst>
              <a:ext uri="{FF2B5EF4-FFF2-40B4-BE49-F238E27FC236}">
                <a16:creationId xmlns:a16="http://schemas.microsoft.com/office/drawing/2014/main" id="{5BF3795A-84E2-9810-584C-7CF9F31F1D38}"/>
              </a:ext>
            </a:extLst>
          </p:cNvPr>
          <p:cNvSpPr txBox="1">
            <a:spLocks/>
          </p:cNvSpPr>
          <p:nvPr/>
        </p:nvSpPr>
        <p:spPr>
          <a:xfrm>
            <a:off x="3811379" y="1935698"/>
            <a:ext cx="5788457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8000" dirty="0">
                <a:solidFill>
                  <a:schemeClr val="tx2"/>
                </a:solidFill>
              </a:rPr>
              <a:t>06.</a:t>
            </a:r>
            <a:r>
              <a:rPr lang="en-US" sz="8000" dirty="0"/>
              <a:t> </a:t>
            </a:r>
            <a:r>
              <a:rPr lang="en-US" sz="5400" dirty="0"/>
              <a:t>Diagrams</a:t>
            </a:r>
          </a:p>
        </p:txBody>
      </p:sp>
    </p:spTree>
    <p:extLst>
      <p:ext uri="{BB962C8B-B14F-4D97-AF65-F5344CB8AC3E}">
        <p14:creationId xmlns:p14="http://schemas.microsoft.com/office/powerpoint/2010/main" val="362370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C1490A52-A9C1-7C15-5816-C3A4D5006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577181" y="0"/>
            <a:ext cx="5989638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31"/>
          <p:cNvSpPr txBox="1">
            <a:spLocks noGrp="1"/>
          </p:cNvSpPr>
          <p:nvPr>
            <p:ph type="title"/>
          </p:nvPr>
        </p:nvSpPr>
        <p:spPr>
          <a:xfrm>
            <a:off x="2692298" y="448609"/>
            <a:ext cx="3759403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744" name="Google Shape;744;p31"/>
          <p:cNvSpPr txBox="1">
            <a:spLocks noGrp="1"/>
          </p:cNvSpPr>
          <p:nvPr>
            <p:ph type="subTitle" idx="1"/>
          </p:nvPr>
        </p:nvSpPr>
        <p:spPr>
          <a:xfrm>
            <a:off x="1784166" y="1560609"/>
            <a:ext cx="1324790" cy="3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Idea</a:t>
            </a:r>
            <a:endParaRPr dirty="0"/>
          </a:p>
        </p:txBody>
      </p:sp>
      <p:sp>
        <p:nvSpPr>
          <p:cNvPr id="746" name="Google Shape;746;p31"/>
          <p:cNvSpPr txBox="1">
            <a:spLocks noGrp="1"/>
          </p:cNvSpPr>
          <p:nvPr>
            <p:ph type="title" idx="3"/>
          </p:nvPr>
        </p:nvSpPr>
        <p:spPr>
          <a:xfrm>
            <a:off x="720000" y="1275309"/>
            <a:ext cx="1109700" cy="96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25" name="Google Shape;744;p31">
            <a:extLst>
              <a:ext uri="{FF2B5EF4-FFF2-40B4-BE49-F238E27FC236}">
                <a16:creationId xmlns:a16="http://schemas.microsoft.com/office/drawing/2014/main" id="{F9FE5400-12AD-A81E-4D99-561E6E03CF25}"/>
              </a:ext>
            </a:extLst>
          </p:cNvPr>
          <p:cNvSpPr txBox="1">
            <a:spLocks/>
          </p:cNvSpPr>
          <p:nvPr/>
        </p:nvSpPr>
        <p:spPr>
          <a:xfrm>
            <a:off x="6211056" y="1560609"/>
            <a:ext cx="23565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2000" b="1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en-US" dirty="0"/>
              <a:t>Problem Significance</a:t>
            </a:r>
          </a:p>
        </p:txBody>
      </p:sp>
      <p:sp>
        <p:nvSpPr>
          <p:cNvPr id="26" name="Google Shape;746;p31">
            <a:extLst>
              <a:ext uri="{FF2B5EF4-FFF2-40B4-BE49-F238E27FC236}">
                <a16:creationId xmlns:a16="http://schemas.microsoft.com/office/drawing/2014/main" id="{B9979E5D-CC2B-34E3-71C7-C5403E74BC50}"/>
              </a:ext>
            </a:extLst>
          </p:cNvPr>
          <p:cNvSpPr txBox="1">
            <a:spLocks/>
          </p:cNvSpPr>
          <p:nvPr/>
        </p:nvSpPr>
        <p:spPr>
          <a:xfrm>
            <a:off x="5146890" y="1275309"/>
            <a:ext cx="11097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cifico"/>
              <a:buNone/>
              <a:defRPr sz="4500" b="0" i="0" u="none" strike="noStrike" cap="none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02.</a:t>
            </a:r>
          </a:p>
        </p:txBody>
      </p:sp>
      <p:sp>
        <p:nvSpPr>
          <p:cNvPr id="29" name="Google Shape;744;p31">
            <a:extLst>
              <a:ext uri="{FF2B5EF4-FFF2-40B4-BE49-F238E27FC236}">
                <a16:creationId xmlns:a16="http://schemas.microsoft.com/office/drawing/2014/main" id="{391B3931-EABE-2FC2-F0AE-431DE2FCBAAC}"/>
              </a:ext>
            </a:extLst>
          </p:cNvPr>
          <p:cNvSpPr txBox="1">
            <a:spLocks/>
          </p:cNvSpPr>
          <p:nvPr/>
        </p:nvSpPr>
        <p:spPr>
          <a:xfrm>
            <a:off x="1796943" y="2238309"/>
            <a:ext cx="2389431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2000" b="1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en-US" dirty="0"/>
              <a:t>Project specifications</a:t>
            </a:r>
          </a:p>
        </p:txBody>
      </p:sp>
      <p:sp>
        <p:nvSpPr>
          <p:cNvPr id="30" name="Google Shape;746;p31">
            <a:extLst>
              <a:ext uri="{FF2B5EF4-FFF2-40B4-BE49-F238E27FC236}">
                <a16:creationId xmlns:a16="http://schemas.microsoft.com/office/drawing/2014/main" id="{490B306E-4924-2ADA-DE65-51FBDFFA584D}"/>
              </a:ext>
            </a:extLst>
          </p:cNvPr>
          <p:cNvSpPr txBox="1">
            <a:spLocks/>
          </p:cNvSpPr>
          <p:nvPr/>
        </p:nvSpPr>
        <p:spPr>
          <a:xfrm>
            <a:off x="732778" y="1953009"/>
            <a:ext cx="11097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cifico"/>
              <a:buNone/>
              <a:defRPr sz="4500" b="0" i="0" u="none" strike="noStrike" cap="none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03.</a:t>
            </a:r>
          </a:p>
        </p:txBody>
      </p:sp>
      <p:sp>
        <p:nvSpPr>
          <p:cNvPr id="33" name="Google Shape;744;p31">
            <a:extLst>
              <a:ext uri="{FF2B5EF4-FFF2-40B4-BE49-F238E27FC236}">
                <a16:creationId xmlns:a16="http://schemas.microsoft.com/office/drawing/2014/main" id="{E63AB9EB-07E0-B7D5-A26C-D341C8B0D916}"/>
              </a:ext>
            </a:extLst>
          </p:cNvPr>
          <p:cNvSpPr txBox="1">
            <a:spLocks/>
          </p:cNvSpPr>
          <p:nvPr/>
        </p:nvSpPr>
        <p:spPr>
          <a:xfrm>
            <a:off x="6211056" y="2240131"/>
            <a:ext cx="23565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2000" b="1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en-US" dirty="0"/>
              <a:t>Work Plan</a:t>
            </a:r>
          </a:p>
        </p:txBody>
      </p:sp>
      <p:sp>
        <p:nvSpPr>
          <p:cNvPr id="34" name="Google Shape;746;p31">
            <a:extLst>
              <a:ext uri="{FF2B5EF4-FFF2-40B4-BE49-F238E27FC236}">
                <a16:creationId xmlns:a16="http://schemas.microsoft.com/office/drawing/2014/main" id="{C76FB04A-720D-FB44-2530-FEDDB9445B03}"/>
              </a:ext>
            </a:extLst>
          </p:cNvPr>
          <p:cNvSpPr txBox="1">
            <a:spLocks/>
          </p:cNvSpPr>
          <p:nvPr/>
        </p:nvSpPr>
        <p:spPr>
          <a:xfrm>
            <a:off x="5146890" y="1954831"/>
            <a:ext cx="11097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cifico"/>
              <a:buNone/>
              <a:defRPr sz="4500" b="0" i="0" u="none" strike="noStrike" cap="none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04.</a:t>
            </a:r>
          </a:p>
        </p:txBody>
      </p:sp>
      <p:sp>
        <p:nvSpPr>
          <p:cNvPr id="55" name="Google Shape;744;p31">
            <a:extLst>
              <a:ext uri="{FF2B5EF4-FFF2-40B4-BE49-F238E27FC236}">
                <a16:creationId xmlns:a16="http://schemas.microsoft.com/office/drawing/2014/main" id="{57D5A56B-0863-EC26-F907-CDB93B626843}"/>
              </a:ext>
            </a:extLst>
          </p:cNvPr>
          <p:cNvSpPr txBox="1">
            <a:spLocks/>
          </p:cNvSpPr>
          <p:nvPr/>
        </p:nvSpPr>
        <p:spPr>
          <a:xfrm>
            <a:off x="1784165" y="2916009"/>
            <a:ext cx="2389431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2000" b="1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en-US" dirty="0"/>
              <a:t>Conclusion</a:t>
            </a:r>
          </a:p>
        </p:txBody>
      </p:sp>
      <p:sp>
        <p:nvSpPr>
          <p:cNvPr id="56" name="Google Shape;746;p31">
            <a:extLst>
              <a:ext uri="{FF2B5EF4-FFF2-40B4-BE49-F238E27FC236}">
                <a16:creationId xmlns:a16="http://schemas.microsoft.com/office/drawing/2014/main" id="{B256320C-598A-FDA6-1CB9-F8AFD5CB3F07}"/>
              </a:ext>
            </a:extLst>
          </p:cNvPr>
          <p:cNvSpPr txBox="1">
            <a:spLocks/>
          </p:cNvSpPr>
          <p:nvPr/>
        </p:nvSpPr>
        <p:spPr>
          <a:xfrm>
            <a:off x="720000" y="2630709"/>
            <a:ext cx="11097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cifico"/>
              <a:buNone/>
              <a:defRPr sz="4500" b="0" i="0" u="none" strike="noStrike" cap="none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05.</a:t>
            </a:r>
          </a:p>
        </p:txBody>
      </p:sp>
      <p:sp>
        <p:nvSpPr>
          <p:cNvPr id="57" name="Google Shape;744;p31">
            <a:extLst>
              <a:ext uri="{FF2B5EF4-FFF2-40B4-BE49-F238E27FC236}">
                <a16:creationId xmlns:a16="http://schemas.microsoft.com/office/drawing/2014/main" id="{7315C92F-9E85-4700-B084-88066E308B8D}"/>
              </a:ext>
            </a:extLst>
          </p:cNvPr>
          <p:cNvSpPr txBox="1">
            <a:spLocks/>
          </p:cNvSpPr>
          <p:nvPr/>
        </p:nvSpPr>
        <p:spPr>
          <a:xfrm>
            <a:off x="6211055" y="2916009"/>
            <a:ext cx="2389431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2000" b="1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en-US" dirty="0"/>
              <a:t>Diagrams</a:t>
            </a:r>
          </a:p>
        </p:txBody>
      </p:sp>
      <p:sp>
        <p:nvSpPr>
          <p:cNvPr id="58" name="Google Shape;746;p31">
            <a:extLst>
              <a:ext uri="{FF2B5EF4-FFF2-40B4-BE49-F238E27FC236}">
                <a16:creationId xmlns:a16="http://schemas.microsoft.com/office/drawing/2014/main" id="{616D16F3-03C5-7CEB-1FA2-8322C881E7F0}"/>
              </a:ext>
            </a:extLst>
          </p:cNvPr>
          <p:cNvSpPr txBox="1">
            <a:spLocks/>
          </p:cNvSpPr>
          <p:nvPr/>
        </p:nvSpPr>
        <p:spPr>
          <a:xfrm>
            <a:off x="5146890" y="2630709"/>
            <a:ext cx="11097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cifico"/>
              <a:buNone/>
              <a:defRPr sz="4500" b="0" i="0" u="none" strike="noStrike" cap="none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06.</a:t>
            </a:r>
          </a:p>
        </p:txBody>
      </p:sp>
      <p:sp>
        <p:nvSpPr>
          <p:cNvPr id="59" name="Google Shape;744;p31">
            <a:extLst>
              <a:ext uri="{FF2B5EF4-FFF2-40B4-BE49-F238E27FC236}">
                <a16:creationId xmlns:a16="http://schemas.microsoft.com/office/drawing/2014/main" id="{86F0A5E0-50A7-E89D-6684-13E7F84B3327}"/>
              </a:ext>
            </a:extLst>
          </p:cNvPr>
          <p:cNvSpPr txBox="1">
            <a:spLocks/>
          </p:cNvSpPr>
          <p:nvPr/>
        </p:nvSpPr>
        <p:spPr>
          <a:xfrm>
            <a:off x="1784165" y="3596725"/>
            <a:ext cx="2389431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2000" b="1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en-US" dirty="0"/>
              <a:t>Demo</a:t>
            </a:r>
          </a:p>
        </p:txBody>
      </p:sp>
      <p:sp>
        <p:nvSpPr>
          <p:cNvPr id="60" name="Google Shape;746;p31">
            <a:extLst>
              <a:ext uri="{FF2B5EF4-FFF2-40B4-BE49-F238E27FC236}">
                <a16:creationId xmlns:a16="http://schemas.microsoft.com/office/drawing/2014/main" id="{DD5DA25B-EB8B-A002-AF60-31013708503F}"/>
              </a:ext>
            </a:extLst>
          </p:cNvPr>
          <p:cNvSpPr txBox="1">
            <a:spLocks/>
          </p:cNvSpPr>
          <p:nvPr/>
        </p:nvSpPr>
        <p:spPr>
          <a:xfrm>
            <a:off x="720000" y="3311425"/>
            <a:ext cx="11097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cifico"/>
              <a:buNone/>
              <a:defRPr sz="4500" b="0" i="0" u="none" strike="noStrike" cap="none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07.</a:t>
            </a:r>
          </a:p>
        </p:txBody>
      </p:sp>
      <p:sp>
        <p:nvSpPr>
          <p:cNvPr id="2" name="Google Shape;744;p31">
            <a:extLst>
              <a:ext uri="{FF2B5EF4-FFF2-40B4-BE49-F238E27FC236}">
                <a16:creationId xmlns:a16="http://schemas.microsoft.com/office/drawing/2014/main" id="{26C95D66-D385-D718-D268-2ED0A6A3FCD4}"/>
              </a:ext>
            </a:extLst>
          </p:cNvPr>
          <p:cNvSpPr txBox="1">
            <a:spLocks/>
          </p:cNvSpPr>
          <p:nvPr/>
        </p:nvSpPr>
        <p:spPr>
          <a:xfrm>
            <a:off x="6177476" y="3542459"/>
            <a:ext cx="2389431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2000" b="1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en-US" dirty="0"/>
              <a:t>Poster</a:t>
            </a:r>
          </a:p>
        </p:txBody>
      </p:sp>
      <p:sp>
        <p:nvSpPr>
          <p:cNvPr id="3" name="Google Shape;746;p31">
            <a:extLst>
              <a:ext uri="{FF2B5EF4-FFF2-40B4-BE49-F238E27FC236}">
                <a16:creationId xmlns:a16="http://schemas.microsoft.com/office/drawing/2014/main" id="{AA56CA7D-F6AA-8FB1-5784-3163FD084B3A}"/>
              </a:ext>
            </a:extLst>
          </p:cNvPr>
          <p:cNvSpPr txBox="1">
            <a:spLocks/>
          </p:cNvSpPr>
          <p:nvPr/>
        </p:nvSpPr>
        <p:spPr>
          <a:xfrm>
            <a:off x="5113311" y="3257159"/>
            <a:ext cx="11097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cifico"/>
              <a:buNone/>
              <a:defRPr sz="4500" b="0" i="0" u="none" strike="noStrike" cap="none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08.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4" grpId="0" build="p"/>
      <p:bldP spid="746" grpId="0"/>
      <p:bldP spid="25" grpId="0"/>
      <p:bldP spid="26" grpId="0"/>
      <p:bldP spid="29" grpId="0"/>
      <p:bldP spid="30" grpId="0"/>
      <p:bldP spid="33" grpId="0"/>
      <p:bldP spid="34" grpId="0"/>
      <p:bldP spid="55" grpId="0"/>
      <p:bldP spid="56" grpId="0"/>
      <p:bldP spid="57" grpId="0"/>
      <p:bldP spid="58" grpId="0"/>
      <p:bldP spid="59" grpId="0"/>
      <p:bldP spid="60" grpId="0"/>
      <p:bldP spid="2" grpId="0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>
          <a:extLst>
            <a:ext uri="{FF2B5EF4-FFF2-40B4-BE49-F238E27FC236}">
              <a16:creationId xmlns:a16="http://schemas.microsoft.com/office/drawing/2014/main" id="{3330FE7E-B7A3-2886-AA0B-22EA709F2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87C459-DADC-B2CB-2187-A532372663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75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>
          <a:extLst>
            <a:ext uri="{FF2B5EF4-FFF2-40B4-BE49-F238E27FC236}">
              <a16:creationId xmlns:a16="http://schemas.microsoft.com/office/drawing/2014/main" id="{6DBA2FA2-F2B9-E3B1-642A-1732E8356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company&#10;&#10;Description automatically generated">
            <a:extLst>
              <a:ext uri="{FF2B5EF4-FFF2-40B4-BE49-F238E27FC236}">
                <a16:creationId xmlns:a16="http://schemas.microsoft.com/office/drawing/2014/main" id="{1DFCC75E-DEE5-86AD-EDAB-4DF0287DE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784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>
          <a:extLst>
            <a:ext uri="{FF2B5EF4-FFF2-40B4-BE49-F238E27FC236}">
              <a16:creationId xmlns:a16="http://schemas.microsoft.com/office/drawing/2014/main" id="{0CA9781F-E04F-5117-0FD4-D516C2109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B64A7B-84D2-DF73-5F79-4506ECFA4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729461" y="0"/>
            <a:ext cx="3685076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38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86000"/>
          </a:schemeClr>
        </a:solidFill>
        <a:effectLst/>
      </p:bgPr>
    </p:bg>
    <p:spTree>
      <p:nvGrpSpPr>
        <p:cNvPr id="1" name="Shape 969">
          <a:extLst>
            <a:ext uri="{FF2B5EF4-FFF2-40B4-BE49-F238E27FC236}">
              <a16:creationId xmlns:a16="http://schemas.microsoft.com/office/drawing/2014/main" id="{EA9FA6D2-70BE-2C2E-42E9-0B3C105FC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22B7D5-139D-C6FB-2EB8-AEDCB82B3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" y="0"/>
            <a:ext cx="3646024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B578FE-66F7-D612-2361-CBA83DFEDB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446448" y="0"/>
            <a:ext cx="46975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10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>
          <a:extLst>
            <a:ext uri="{FF2B5EF4-FFF2-40B4-BE49-F238E27FC236}">
              <a16:creationId xmlns:a16="http://schemas.microsoft.com/office/drawing/2014/main" id="{906324E4-35F8-740E-901A-BD362957E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33FA38-A6D4-2AE7-EEDA-5FC7EBF03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09370" y="0"/>
            <a:ext cx="873463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304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>
          <a:extLst>
            <a:ext uri="{FF2B5EF4-FFF2-40B4-BE49-F238E27FC236}">
              <a16:creationId xmlns:a16="http://schemas.microsoft.com/office/drawing/2014/main" id="{F8E97EE1-BADE-0C1B-BD8D-9DFCDD505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7CFE40-F96F-4E59-32A3-45B31407D3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52198" y="0"/>
            <a:ext cx="66396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951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969">
          <a:extLst>
            <a:ext uri="{FF2B5EF4-FFF2-40B4-BE49-F238E27FC236}">
              <a16:creationId xmlns:a16="http://schemas.microsoft.com/office/drawing/2014/main" id="{D54FE426-3F4E-92CB-2DBE-8228662A5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D957D4-EEC0-9E2C-5A63-C03E11D15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-83820" y="0"/>
            <a:ext cx="4041876" cy="51336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877503-50FB-71B4-F0C2-CF56370588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977998" y="-9853"/>
            <a:ext cx="41660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564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>
          <a:extLst>
            <a:ext uri="{FF2B5EF4-FFF2-40B4-BE49-F238E27FC236}">
              <a16:creationId xmlns:a16="http://schemas.microsoft.com/office/drawing/2014/main" id="{B059B87E-AE0A-37AE-69D1-825FF0C9C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32">
            <a:extLst>
              <a:ext uri="{FF2B5EF4-FFF2-40B4-BE49-F238E27FC236}">
                <a16:creationId xmlns:a16="http://schemas.microsoft.com/office/drawing/2014/main" id="{2DA3EC9F-18E1-46B4-817A-B328B37CAB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1988" y="2010921"/>
            <a:ext cx="4737862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solidFill>
                  <a:schemeClr val="tx2"/>
                </a:solidFill>
              </a:rPr>
              <a:t>07.</a:t>
            </a:r>
            <a:r>
              <a:rPr lang="en-US" sz="6600" dirty="0"/>
              <a:t> </a:t>
            </a:r>
            <a:r>
              <a:rPr lang="en-US" sz="4400" dirty="0"/>
              <a:t>Demo</a:t>
            </a:r>
            <a:endParaRPr lang="en-US" sz="5400" dirty="0"/>
          </a:p>
        </p:txBody>
      </p:sp>
      <p:grpSp>
        <p:nvGrpSpPr>
          <p:cNvPr id="762" name="Google Shape;762;p32">
            <a:extLst>
              <a:ext uri="{FF2B5EF4-FFF2-40B4-BE49-F238E27FC236}">
                <a16:creationId xmlns:a16="http://schemas.microsoft.com/office/drawing/2014/main" id="{276BAE42-231F-67A3-EAA1-D8F55C0A1B1A}"/>
              </a:ext>
            </a:extLst>
          </p:cNvPr>
          <p:cNvGrpSpPr/>
          <p:nvPr/>
        </p:nvGrpSpPr>
        <p:grpSpPr>
          <a:xfrm>
            <a:off x="5129255" y="2124215"/>
            <a:ext cx="5205277" cy="3474642"/>
            <a:chOff x="5129255" y="2124215"/>
            <a:chExt cx="5205277" cy="3474642"/>
          </a:xfrm>
        </p:grpSpPr>
        <p:grpSp>
          <p:nvGrpSpPr>
            <p:cNvPr id="763" name="Google Shape;763;p32">
              <a:extLst>
                <a:ext uri="{FF2B5EF4-FFF2-40B4-BE49-F238E27FC236}">
                  <a16:creationId xmlns:a16="http://schemas.microsoft.com/office/drawing/2014/main" id="{6C68FFA3-D473-1048-E914-157A31CEDFBE}"/>
                </a:ext>
              </a:extLst>
            </p:cNvPr>
            <p:cNvGrpSpPr/>
            <p:nvPr/>
          </p:nvGrpSpPr>
          <p:grpSpPr>
            <a:xfrm>
              <a:off x="5129255" y="2571846"/>
              <a:ext cx="5205277" cy="3027012"/>
              <a:chOff x="4727275" y="2304100"/>
              <a:chExt cx="5665299" cy="3294527"/>
            </a:xfrm>
          </p:grpSpPr>
          <p:sp>
            <p:nvSpPr>
              <p:cNvPr id="764" name="Google Shape;764;p32">
                <a:extLst>
                  <a:ext uri="{FF2B5EF4-FFF2-40B4-BE49-F238E27FC236}">
                    <a16:creationId xmlns:a16="http://schemas.microsoft.com/office/drawing/2014/main" id="{904E6BB0-A360-86AA-495B-07099873A4E4}"/>
                  </a:ext>
                </a:extLst>
              </p:cNvPr>
              <p:cNvSpPr/>
              <p:nvPr/>
            </p:nvSpPr>
            <p:spPr>
              <a:xfrm>
                <a:off x="4727275" y="2304100"/>
                <a:ext cx="5391399" cy="3142127"/>
              </a:xfrm>
              <a:custGeom>
                <a:avLst/>
                <a:gdLst/>
                <a:ahLst/>
                <a:cxnLst/>
                <a:rect l="l" t="t" r="r" b="b"/>
                <a:pathLst>
                  <a:path w="252495" h="147155" extrusionOk="0">
                    <a:moveTo>
                      <a:pt x="69126" y="0"/>
                    </a:moveTo>
                    <a:cubicBezTo>
                      <a:pt x="64849" y="0"/>
                      <a:pt x="60598" y="349"/>
                      <a:pt x="56425" y="1096"/>
                    </a:cubicBezTo>
                    <a:cubicBezTo>
                      <a:pt x="36635" y="4611"/>
                      <a:pt x="20407" y="17941"/>
                      <a:pt x="18466" y="35631"/>
                    </a:cubicBezTo>
                    <a:cubicBezTo>
                      <a:pt x="17599" y="43642"/>
                      <a:pt x="26501" y="57771"/>
                      <a:pt x="23693" y="65372"/>
                    </a:cubicBezTo>
                    <a:cubicBezTo>
                      <a:pt x="20840" y="73064"/>
                      <a:pt x="1" y="96665"/>
                      <a:pt x="526" y="114629"/>
                    </a:cubicBezTo>
                    <a:cubicBezTo>
                      <a:pt x="1028" y="132501"/>
                      <a:pt x="5821" y="138070"/>
                      <a:pt x="12600" y="147155"/>
                    </a:cubicBezTo>
                    <a:lnTo>
                      <a:pt x="234074" y="147155"/>
                    </a:lnTo>
                    <a:cubicBezTo>
                      <a:pt x="238297" y="137933"/>
                      <a:pt x="241607" y="130584"/>
                      <a:pt x="236653" y="118486"/>
                    </a:cubicBezTo>
                    <a:cubicBezTo>
                      <a:pt x="232705" y="108831"/>
                      <a:pt x="243433" y="100865"/>
                      <a:pt x="247587" y="91872"/>
                    </a:cubicBezTo>
                    <a:cubicBezTo>
                      <a:pt x="251284" y="83860"/>
                      <a:pt x="252494" y="74251"/>
                      <a:pt x="251604" y="65509"/>
                    </a:cubicBezTo>
                    <a:cubicBezTo>
                      <a:pt x="250371" y="53617"/>
                      <a:pt x="244437" y="41679"/>
                      <a:pt x="234188" y="33166"/>
                    </a:cubicBezTo>
                    <a:cubicBezTo>
                      <a:pt x="221815" y="22878"/>
                      <a:pt x="204526" y="18545"/>
                      <a:pt x="187518" y="18545"/>
                    </a:cubicBezTo>
                    <a:cubicBezTo>
                      <a:pt x="182564" y="18545"/>
                      <a:pt x="177635" y="18912"/>
                      <a:pt x="172857" y="19607"/>
                    </a:cubicBezTo>
                    <a:cubicBezTo>
                      <a:pt x="165178" y="20716"/>
                      <a:pt x="157534" y="22579"/>
                      <a:pt x="149717" y="22579"/>
                    </a:cubicBezTo>
                    <a:cubicBezTo>
                      <a:pt x="148517" y="22579"/>
                      <a:pt x="147314" y="22535"/>
                      <a:pt x="146105" y="22438"/>
                    </a:cubicBezTo>
                    <a:cubicBezTo>
                      <a:pt x="132867" y="21411"/>
                      <a:pt x="121180" y="14243"/>
                      <a:pt x="109128" y="8971"/>
                    </a:cubicBezTo>
                    <a:cubicBezTo>
                      <a:pt x="96639" y="3534"/>
                      <a:pt x="82748" y="0"/>
                      <a:pt x="69126" y="0"/>
                    </a:cubicBezTo>
                    <a:close/>
                  </a:path>
                </a:pathLst>
              </a:custGeom>
              <a:solidFill>
                <a:schemeClr val="accent1">
                  <a:alpha val="468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2">
                <a:extLst>
                  <a:ext uri="{FF2B5EF4-FFF2-40B4-BE49-F238E27FC236}">
                    <a16:creationId xmlns:a16="http://schemas.microsoft.com/office/drawing/2014/main" id="{3B288835-FAEE-5D46-F05C-715CAB3074B1}"/>
                  </a:ext>
                </a:extLst>
              </p:cNvPr>
              <p:cNvSpPr/>
              <p:nvPr/>
            </p:nvSpPr>
            <p:spPr>
              <a:xfrm>
                <a:off x="5001175" y="2456500"/>
                <a:ext cx="5391399" cy="3142127"/>
              </a:xfrm>
              <a:custGeom>
                <a:avLst/>
                <a:gdLst/>
                <a:ahLst/>
                <a:cxnLst/>
                <a:rect l="l" t="t" r="r" b="b"/>
                <a:pathLst>
                  <a:path w="252495" h="147155" extrusionOk="0">
                    <a:moveTo>
                      <a:pt x="69126" y="0"/>
                    </a:moveTo>
                    <a:cubicBezTo>
                      <a:pt x="64849" y="0"/>
                      <a:pt x="60598" y="349"/>
                      <a:pt x="56425" y="1096"/>
                    </a:cubicBezTo>
                    <a:cubicBezTo>
                      <a:pt x="36635" y="4611"/>
                      <a:pt x="20407" y="17941"/>
                      <a:pt x="18466" y="35631"/>
                    </a:cubicBezTo>
                    <a:cubicBezTo>
                      <a:pt x="17599" y="43642"/>
                      <a:pt x="26501" y="57771"/>
                      <a:pt x="23693" y="65372"/>
                    </a:cubicBezTo>
                    <a:cubicBezTo>
                      <a:pt x="20840" y="73064"/>
                      <a:pt x="1" y="96665"/>
                      <a:pt x="526" y="114629"/>
                    </a:cubicBezTo>
                    <a:cubicBezTo>
                      <a:pt x="1028" y="132501"/>
                      <a:pt x="5821" y="138070"/>
                      <a:pt x="12600" y="147155"/>
                    </a:cubicBezTo>
                    <a:lnTo>
                      <a:pt x="234074" y="147155"/>
                    </a:lnTo>
                    <a:cubicBezTo>
                      <a:pt x="238297" y="137933"/>
                      <a:pt x="241607" y="130584"/>
                      <a:pt x="236653" y="118486"/>
                    </a:cubicBezTo>
                    <a:cubicBezTo>
                      <a:pt x="232705" y="108831"/>
                      <a:pt x="243433" y="100865"/>
                      <a:pt x="247587" y="91872"/>
                    </a:cubicBezTo>
                    <a:cubicBezTo>
                      <a:pt x="251284" y="83860"/>
                      <a:pt x="252494" y="74251"/>
                      <a:pt x="251604" y="65509"/>
                    </a:cubicBezTo>
                    <a:cubicBezTo>
                      <a:pt x="250371" y="53617"/>
                      <a:pt x="244437" y="41679"/>
                      <a:pt x="234188" y="33166"/>
                    </a:cubicBezTo>
                    <a:cubicBezTo>
                      <a:pt x="221815" y="22878"/>
                      <a:pt x="204526" y="18545"/>
                      <a:pt x="187518" y="18545"/>
                    </a:cubicBezTo>
                    <a:cubicBezTo>
                      <a:pt x="182564" y="18545"/>
                      <a:pt x="177635" y="18912"/>
                      <a:pt x="172857" y="19607"/>
                    </a:cubicBezTo>
                    <a:cubicBezTo>
                      <a:pt x="165178" y="20716"/>
                      <a:pt x="157534" y="22579"/>
                      <a:pt x="149717" y="22579"/>
                    </a:cubicBezTo>
                    <a:cubicBezTo>
                      <a:pt x="148517" y="22579"/>
                      <a:pt x="147314" y="22535"/>
                      <a:pt x="146105" y="22438"/>
                    </a:cubicBezTo>
                    <a:cubicBezTo>
                      <a:pt x="132867" y="21411"/>
                      <a:pt x="121180" y="14243"/>
                      <a:pt x="109128" y="8971"/>
                    </a:cubicBezTo>
                    <a:cubicBezTo>
                      <a:pt x="96639" y="3534"/>
                      <a:pt x="82748" y="0"/>
                      <a:pt x="69126" y="0"/>
                    </a:cubicBezTo>
                    <a:close/>
                  </a:path>
                </a:pathLst>
              </a:custGeom>
              <a:solidFill>
                <a:schemeClr val="accent1">
                  <a:alpha val="468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6" name="Google Shape;766;p32">
              <a:extLst>
                <a:ext uri="{FF2B5EF4-FFF2-40B4-BE49-F238E27FC236}">
                  <a16:creationId xmlns:a16="http://schemas.microsoft.com/office/drawing/2014/main" id="{CE8F4106-C3C8-9089-BEAA-0CA4C3E6AED2}"/>
                </a:ext>
              </a:extLst>
            </p:cNvPr>
            <p:cNvGrpSpPr/>
            <p:nvPr/>
          </p:nvGrpSpPr>
          <p:grpSpPr>
            <a:xfrm>
              <a:off x="6182907" y="2124215"/>
              <a:ext cx="3097991" cy="3212190"/>
              <a:chOff x="6605307" y="2566184"/>
              <a:chExt cx="2675988" cy="2774631"/>
            </a:xfrm>
          </p:grpSpPr>
          <p:sp>
            <p:nvSpPr>
              <p:cNvPr id="767" name="Google Shape;767;p32">
                <a:extLst>
                  <a:ext uri="{FF2B5EF4-FFF2-40B4-BE49-F238E27FC236}">
                    <a16:creationId xmlns:a16="http://schemas.microsoft.com/office/drawing/2014/main" id="{AE5D71E2-3FFC-1872-256A-3C13CBD0BDC4}"/>
                  </a:ext>
                </a:extLst>
              </p:cNvPr>
              <p:cNvSpPr/>
              <p:nvPr/>
            </p:nvSpPr>
            <p:spPr>
              <a:xfrm>
                <a:off x="6713275" y="2566184"/>
                <a:ext cx="1654914" cy="1523909"/>
              </a:xfrm>
              <a:custGeom>
                <a:avLst/>
                <a:gdLst/>
                <a:ahLst/>
                <a:cxnLst/>
                <a:rect l="l" t="t" r="r" b="b"/>
                <a:pathLst>
                  <a:path w="79205" h="72935" extrusionOk="0">
                    <a:moveTo>
                      <a:pt x="57403" y="18834"/>
                    </a:moveTo>
                    <a:lnTo>
                      <a:pt x="57403" y="19023"/>
                    </a:lnTo>
                    <a:lnTo>
                      <a:pt x="57371" y="18834"/>
                    </a:lnTo>
                    <a:close/>
                    <a:moveTo>
                      <a:pt x="38600" y="0"/>
                    </a:moveTo>
                    <a:cubicBezTo>
                      <a:pt x="37757" y="0"/>
                      <a:pt x="36913" y="71"/>
                      <a:pt x="36074" y="215"/>
                    </a:cubicBezTo>
                    <a:cubicBezTo>
                      <a:pt x="32829" y="688"/>
                      <a:pt x="29710" y="2011"/>
                      <a:pt x="26780" y="3649"/>
                    </a:cubicBezTo>
                    <a:cubicBezTo>
                      <a:pt x="21802" y="6453"/>
                      <a:pt x="17234" y="10328"/>
                      <a:pt x="13863" y="15337"/>
                    </a:cubicBezTo>
                    <a:cubicBezTo>
                      <a:pt x="10334" y="20599"/>
                      <a:pt x="8444" y="26774"/>
                      <a:pt x="8475" y="33075"/>
                    </a:cubicBezTo>
                    <a:cubicBezTo>
                      <a:pt x="8601" y="39911"/>
                      <a:pt x="10712" y="46590"/>
                      <a:pt x="7688" y="52923"/>
                    </a:cubicBezTo>
                    <a:cubicBezTo>
                      <a:pt x="5356" y="57806"/>
                      <a:pt x="1198" y="61681"/>
                      <a:pt x="316" y="67383"/>
                    </a:cubicBezTo>
                    <a:cubicBezTo>
                      <a:pt x="1" y="69242"/>
                      <a:pt x="316" y="71574"/>
                      <a:pt x="1828" y="72456"/>
                    </a:cubicBezTo>
                    <a:cubicBezTo>
                      <a:pt x="2394" y="72752"/>
                      <a:pt x="3029" y="72910"/>
                      <a:pt x="3675" y="72910"/>
                    </a:cubicBezTo>
                    <a:cubicBezTo>
                      <a:pt x="3783" y="72910"/>
                      <a:pt x="3893" y="72906"/>
                      <a:pt x="4002" y="72897"/>
                    </a:cubicBezTo>
                    <a:cubicBezTo>
                      <a:pt x="6058" y="72923"/>
                      <a:pt x="8114" y="72935"/>
                      <a:pt x="10169" y="72935"/>
                    </a:cubicBezTo>
                    <a:cubicBezTo>
                      <a:pt x="28259" y="72935"/>
                      <a:pt x="46284" y="71984"/>
                      <a:pt x="64334" y="70881"/>
                    </a:cubicBezTo>
                    <a:cubicBezTo>
                      <a:pt x="67484" y="70755"/>
                      <a:pt x="70666" y="70439"/>
                      <a:pt x="73785" y="69967"/>
                    </a:cubicBezTo>
                    <a:cubicBezTo>
                      <a:pt x="75865" y="69589"/>
                      <a:pt x="78259" y="68707"/>
                      <a:pt x="78826" y="66407"/>
                    </a:cubicBezTo>
                    <a:cubicBezTo>
                      <a:pt x="79204" y="64611"/>
                      <a:pt x="78353" y="62784"/>
                      <a:pt x="77345" y="61366"/>
                    </a:cubicBezTo>
                    <a:cubicBezTo>
                      <a:pt x="76337" y="59917"/>
                      <a:pt x="75108" y="58625"/>
                      <a:pt x="74573" y="56892"/>
                    </a:cubicBezTo>
                    <a:cubicBezTo>
                      <a:pt x="73596" y="53805"/>
                      <a:pt x="75077" y="50591"/>
                      <a:pt x="75739" y="47441"/>
                    </a:cubicBezTo>
                    <a:cubicBezTo>
                      <a:pt x="76621" y="42999"/>
                      <a:pt x="75833" y="38430"/>
                      <a:pt x="73596" y="34492"/>
                    </a:cubicBezTo>
                    <a:cubicBezTo>
                      <a:pt x="71170" y="30302"/>
                      <a:pt x="67138" y="28034"/>
                      <a:pt x="63672" y="25135"/>
                    </a:cubicBezTo>
                    <a:cubicBezTo>
                      <a:pt x="61593" y="23403"/>
                      <a:pt x="59608" y="21197"/>
                      <a:pt x="58379" y="18614"/>
                    </a:cubicBezTo>
                    <a:cubicBezTo>
                      <a:pt x="58568" y="18551"/>
                      <a:pt x="58726" y="18519"/>
                      <a:pt x="58915" y="18456"/>
                    </a:cubicBezTo>
                    <a:cubicBezTo>
                      <a:pt x="64113" y="16629"/>
                      <a:pt x="66161" y="10360"/>
                      <a:pt x="63074" y="5823"/>
                    </a:cubicBezTo>
                    <a:cubicBezTo>
                      <a:pt x="61412" y="3407"/>
                      <a:pt x="58777" y="2170"/>
                      <a:pt x="56134" y="2170"/>
                    </a:cubicBezTo>
                    <a:cubicBezTo>
                      <a:pt x="53815" y="2170"/>
                      <a:pt x="51489" y="3123"/>
                      <a:pt x="49810" y="5067"/>
                    </a:cubicBezTo>
                    <a:cubicBezTo>
                      <a:pt x="48613" y="3744"/>
                      <a:pt x="47258" y="2641"/>
                      <a:pt x="45746" y="1790"/>
                    </a:cubicBezTo>
                    <a:cubicBezTo>
                      <a:pt x="43535" y="614"/>
                      <a:pt x="41079" y="0"/>
                      <a:pt x="386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2">
                <a:extLst>
                  <a:ext uri="{FF2B5EF4-FFF2-40B4-BE49-F238E27FC236}">
                    <a16:creationId xmlns:a16="http://schemas.microsoft.com/office/drawing/2014/main" id="{28F5D440-6568-4977-B1F1-B256249A3E20}"/>
                  </a:ext>
                </a:extLst>
              </p:cNvPr>
              <p:cNvSpPr/>
              <p:nvPr/>
            </p:nvSpPr>
            <p:spPr>
              <a:xfrm>
                <a:off x="6667848" y="4668046"/>
                <a:ext cx="498992" cy="672768"/>
              </a:xfrm>
              <a:custGeom>
                <a:avLst/>
                <a:gdLst/>
                <a:ahLst/>
                <a:cxnLst/>
                <a:rect l="l" t="t" r="r" b="b"/>
                <a:pathLst>
                  <a:path w="23882" h="32199" extrusionOk="0">
                    <a:moveTo>
                      <a:pt x="16604" y="1"/>
                    </a:moveTo>
                    <a:lnTo>
                      <a:pt x="1" y="1040"/>
                    </a:lnTo>
                    <a:lnTo>
                      <a:pt x="3718" y="32199"/>
                    </a:lnTo>
                    <a:lnTo>
                      <a:pt x="23882" y="29962"/>
                    </a:lnTo>
                    <a:lnTo>
                      <a:pt x="16604" y="1"/>
                    </a:lnTo>
                    <a:close/>
                  </a:path>
                </a:pathLst>
              </a:custGeom>
              <a:solidFill>
                <a:srgbClr val="FFC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2">
                <a:extLst>
                  <a:ext uri="{FF2B5EF4-FFF2-40B4-BE49-F238E27FC236}">
                    <a16:creationId xmlns:a16="http://schemas.microsoft.com/office/drawing/2014/main" id="{2C3C6416-207D-3069-CBF5-25C5D1789ABD}"/>
                  </a:ext>
                </a:extLst>
              </p:cNvPr>
              <p:cNvSpPr/>
              <p:nvPr/>
            </p:nvSpPr>
            <p:spPr>
              <a:xfrm>
                <a:off x="8062168" y="3630540"/>
                <a:ext cx="1219127" cy="1509492"/>
              </a:xfrm>
              <a:custGeom>
                <a:avLst/>
                <a:gdLst/>
                <a:ahLst/>
                <a:cxnLst/>
                <a:rect l="l" t="t" r="r" b="b"/>
                <a:pathLst>
                  <a:path w="58348" h="72245" extrusionOk="0">
                    <a:moveTo>
                      <a:pt x="47762" y="1"/>
                    </a:moveTo>
                    <a:cubicBezTo>
                      <a:pt x="47006" y="1"/>
                      <a:pt x="46376" y="568"/>
                      <a:pt x="46313" y="1324"/>
                    </a:cubicBezTo>
                    <a:lnTo>
                      <a:pt x="45052" y="10366"/>
                    </a:lnTo>
                    <a:cubicBezTo>
                      <a:pt x="44993" y="10725"/>
                      <a:pt x="44706" y="10999"/>
                      <a:pt x="44353" y="10999"/>
                    </a:cubicBezTo>
                    <a:cubicBezTo>
                      <a:pt x="44335" y="10999"/>
                      <a:pt x="44315" y="10998"/>
                      <a:pt x="44296" y="10996"/>
                    </a:cubicBezTo>
                    <a:lnTo>
                      <a:pt x="44076" y="10996"/>
                    </a:lnTo>
                    <a:cubicBezTo>
                      <a:pt x="43761" y="10965"/>
                      <a:pt x="43509" y="10713"/>
                      <a:pt x="43477" y="10398"/>
                    </a:cubicBezTo>
                    <a:lnTo>
                      <a:pt x="42563" y="3151"/>
                    </a:lnTo>
                    <a:cubicBezTo>
                      <a:pt x="42437" y="2332"/>
                      <a:pt x="41807" y="1671"/>
                      <a:pt x="40957" y="1576"/>
                    </a:cubicBezTo>
                    <a:cubicBezTo>
                      <a:pt x="40201" y="1702"/>
                      <a:pt x="39665" y="2427"/>
                      <a:pt x="39791" y="3214"/>
                    </a:cubicBezTo>
                    <a:cubicBezTo>
                      <a:pt x="39791" y="3214"/>
                      <a:pt x="41114" y="13580"/>
                      <a:pt x="41114" y="13611"/>
                    </a:cubicBezTo>
                    <a:cubicBezTo>
                      <a:pt x="41177" y="14556"/>
                      <a:pt x="41020" y="15470"/>
                      <a:pt x="40642" y="16320"/>
                    </a:cubicBezTo>
                    <a:cubicBezTo>
                      <a:pt x="40516" y="16586"/>
                      <a:pt x="40273" y="16709"/>
                      <a:pt x="40030" y="16709"/>
                    </a:cubicBezTo>
                    <a:cubicBezTo>
                      <a:pt x="39725" y="16709"/>
                      <a:pt x="39420" y="16514"/>
                      <a:pt x="39350" y="16163"/>
                    </a:cubicBezTo>
                    <a:cubicBezTo>
                      <a:pt x="39003" y="14619"/>
                      <a:pt x="38499" y="12288"/>
                      <a:pt x="38499" y="12288"/>
                    </a:cubicBezTo>
                    <a:cubicBezTo>
                      <a:pt x="38372" y="11625"/>
                      <a:pt x="37791" y="11169"/>
                      <a:pt x="37140" y="11169"/>
                    </a:cubicBezTo>
                    <a:cubicBezTo>
                      <a:pt x="36986" y="11169"/>
                      <a:pt x="36828" y="11194"/>
                      <a:pt x="36672" y="11248"/>
                    </a:cubicBezTo>
                    <a:cubicBezTo>
                      <a:pt x="35979" y="11532"/>
                      <a:pt x="35632" y="12288"/>
                      <a:pt x="35790" y="13044"/>
                    </a:cubicBezTo>
                    <a:lnTo>
                      <a:pt x="36735" y="17108"/>
                    </a:lnTo>
                    <a:cubicBezTo>
                      <a:pt x="36735" y="17108"/>
                      <a:pt x="36294" y="22621"/>
                      <a:pt x="38562" y="25520"/>
                    </a:cubicBezTo>
                    <a:lnTo>
                      <a:pt x="25645" y="43068"/>
                    </a:lnTo>
                    <a:lnTo>
                      <a:pt x="19439" y="33837"/>
                    </a:lnTo>
                    <a:lnTo>
                      <a:pt x="0" y="44454"/>
                    </a:lnTo>
                    <a:lnTo>
                      <a:pt x="15060" y="66476"/>
                    </a:lnTo>
                    <a:cubicBezTo>
                      <a:pt x="17535" y="70653"/>
                      <a:pt x="20827" y="72245"/>
                      <a:pt x="23956" y="72245"/>
                    </a:cubicBezTo>
                    <a:cubicBezTo>
                      <a:pt x="26043" y="72245"/>
                      <a:pt x="28058" y="71536"/>
                      <a:pt x="29709" y="70414"/>
                    </a:cubicBezTo>
                    <a:cubicBezTo>
                      <a:pt x="31033" y="69501"/>
                      <a:pt x="32072" y="68241"/>
                      <a:pt x="32734" y="66791"/>
                    </a:cubicBezTo>
                    <a:lnTo>
                      <a:pt x="51952" y="24102"/>
                    </a:lnTo>
                    <a:cubicBezTo>
                      <a:pt x="52866" y="21960"/>
                      <a:pt x="53653" y="20133"/>
                      <a:pt x="54220" y="18809"/>
                    </a:cubicBezTo>
                    <a:lnTo>
                      <a:pt x="57938" y="11658"/>
                    </a:lnTo>
                    <a:cubicBezTo>
                      <a:pt x="58347" y="10933"/>
                      <a:pt x="58032" y="10019"/>
                      <a:pt x="57276" y="9641"/>
                    </a:cubicBezTo>
                    <a:cubicBezTo>
                      <a:pt x="57103" y="9571"/>
                      <a:pt x="56924" y="9537"/>
                      <a:pt x="56748" y="9537"/>
                    </a:cubicBezTo>
                    <a:cubicBezTo>
                      <a:pt x="56219" y="9537"/>
                      <a:pt x="55717" y="9838"/>
                      <a:pt x="55480" y="10335"/>
                    </a:cubicBezTo>
                    <a:lnTo>
                      <a:pt x="53685" y="13580"/>
                    </a:lnTo>
                    <a:cubicBezTo>
                      <a:pt x="53556" y="13836"/>
                      <a:pt x="53318" y="13958"/>
                      <a:pt x="53078" y="13958"/>
                    </a:cubicBezTo>
                    <a:cubicBezTo>
                      <a:pt x="52788" y="13958"/>
                      <a:pt x="52496" y="13781"/>
                      <a:pt x="52393" y="13454"/>
                    </a:cubicBezTo>
                    <a:cubicBezTo>
                      <a:pt x="52204" y="12949"/>
                      <a:pt x="52204" y="12382"/>
                      <a:pt x="52362" y="11847"/>
                    </a:cubicBezTo>
                    <a:lnTo>
                      <a:pt x="54724" y="3939"/>
                    </a:lnTo>
                    <a:cubicBezTo>
                      <a:pt x="55030" y="2869"/>
                      <a:pt x="54165" y="2158"/>
                      <a:pt x="53325" y="2158"/>
                    </a:cubicBezTo>
                    <a:cubicBezTo>
                      <a:pt x="52780" y="2158"/>
                      <a:pt x="52245" y="2457"/>
                      <a:pt x="52046" y="3151"/>
                    </a:cubicBezTo>
                    <a:lnTo>
                      <a:pt x="49778" y="10776"/>
                    </a:lnTo>
                    <a:cubicBezTo>
                      <a:pt x="49650" y="11211"/>
                      <a:pt x="49231" y="11521"/>
                      <a:pt x="48792" y="11521"/>
                    </a:cubicBezTo>
                    <a:cubicBezTo>
                      <a:pt x="48690" y="11521"/>
                      <a:pt x="48587" y="11504"/>
                      <a:pt x="48486" y="11469"/>
                    </a:cubicBezTo>
                    <a:cubicBezTo>
                      <a:pt x="48045" y="11311"/>
                      <a:pt x="47762" y="10902"/>
                      <a:pt x="47856" y="10429"/>
                    </a:cubicBezTo>
                    <a:lnTo>
                      <a:pt x="49085" y="1639"/>
                    </a:lnTo>
                    <a:cubicBezTo>
                      <a:pt x="49211" y="820"/>
                      <a:pt x="48581" y="64"/>
                      <a:pt x="47762" y="1"/>
                    </a:cubicBezTo>
                    <a:close/>
                  </a:path>
                </a:pathLst>
              </a:custGeom>
              <a:solidFill>
                <a:srgbClr val="FFC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2">
                <a:extLst>
                  <a:ext uri="{FF2B5EF4-FFF2-40B4-BE49-F238E27FC236}">
                    <a16:creationId xmlns:a16="http://schemas.microsoft.com/office/drawing/2014/main" id="{3AABEDB5-ED73-035E-267A-F3D60EA1673B}"/>
                  </a:ext>
                </a:extLst>
              </p:cNvPr>
              <p:cNvSpPr/>
              <p:nvPr/>
            </p:nvSpPr>
            <p:spPr>
              <a:xfrm>
                <a:off x="8531545" y="4500171"/>
                <a:ext cx="66506" cy="134976"/>
              </a:xfrm>
              <a:custGeom>
                <a:avLst/>
                <a:gdLst/>
                <a:ahLst/>
                <a:cxnLst/>
                <a:rect l="l" t="t" r="r" b="b"/>
                <a:pathLst>
                  <a:path w="3183" h="6460" extrusionOk="0">
                    <a:moveTo>
                      <a:pt x="2206" y="1"/>
                    </a:moveTo>
                    <a:lnTo>
                      <a:pt x="0" y="6459"/>
                    </a:lnTo>
                    <a:lnTo>
                      <a:pt x="0" y="6459"/>
                    </a:lnTo>
                    <a:lnTo>
                      <a:pt x="3182" y="1450"/>
                    </a:lnTo>
                    <a:lnTo>
                      <a:pt x="220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2">
                <a:extLst>
                  <a:ext uri="{FF2B5EF4-FFF2-40B4-BE49-F238E27FC236}">
                    <a16:creationId xmlns:a16="http://schemas.microsoft.com/office/drawing/2014/main" id="{2CC0717E-520E-A03B-2CEF-7C69FBBA1A54}"/>
                  </a:ext>
                </a:extLst>
              </p:cNvPr>
              <p:cNvSpPr/>
              <p:nvPr/>
            </p:nvSpPr>
            <p:spPr>
              <a:xfrm>
                <a:off x="6605307" y="3759612"/>
                <a:ext cx="1996553" cy="1548229"/>
              </a:xfrm>
              <a:custGeom>
                <a:avLst/>
                <a:gdLst/>
                <a:ahLst/>
                <a:cxnLst/>
                <a:rect l="l" t="t" r="r" b="b"/>
                <a:pathLst>
                  <a:path w="95556" h="74099" extrusionOk="0">
                    <a:moveTo>
                      <a:pt x="60603" y="1"/>
                    </a:moveTo>
                    <a:cubicBezTo>
                      <a:pt x="55683" y="1"/>
                      <a:pt x="50799" y="811"/>
                      <a:pt x="45935" y="1385"/>
                    </a:cubicBezTo>
                    <a:lnTo>
                      <a:pt x="29080" y="3433"/>
                    </a:lnTo>
                    <a:cubicBezTo>
                      <a:pt x="28292" y="3496"/>
                      <a:pt x="27536" y="3622"/>
                      <a:pt x="26780" y="3811"/>
                    </a:cubicBezTo>
                    <a:cubicBezTo>
                      <a:pt x="25709" y="4126"/>
                      <a:pt x="24701" y="4567"/>
                      <a:pt x="23724" y="5103"/>
                    </a:cubicBezTo>
                    <a:lnTo>
                      <a:pt x="17076" y="8348"/>
                    </a:lnTo>
                    <a:cubicBezTo>
                      <a:pt x="13107" y="10301"/>
                      <a:pt x="10019" y="12380"/>
                      <a:pt x="7656" y="16066"/>
                    </a:cubicBezTo>
                    <a:cubicBezTo>
                      <a:pt x="5546" y="19374"/>
                      <a:pt x="4096" y="23092"/>
                      <a:pt x="3025" y="26841"/>
                    </a:cubicBezTo>
                    <a:cubicBezTo>
                      <a:pt x="1198" y="33237"/>
                      <a:pt x="379" y="39916"/>
                      <a:pt x="1" y="46563"/>
                    </a:cubicBezTo>
                    <a:lnTo>
                      <a:pt x="19345" y="44736"/>
                    </a:lnTo>
                    <a:lnTo>
                      <a:pt x="19439" y="44515"/>
                    </a:lnTo>
                    <a:lnTo>
                      <a:pt x="27662" y="74098"/>
                    </a:lnTo>
                    <a:lnTo>
                      <a:pt x="74668" y="68050"/>
                    </a:lnTo>
                    <a:lnTo>
                      <a:pt x="74731" y="35505"/>
                    </a:lnTo>
                    <a:lnTo>
                      <a:pt x="74731" y="38309"/>
                    </a:lnTo>
                    <a:lnTo>
                      <a:pt x="95555" y="34276"/>
                    </a:lnTo>
                    <a:cubicBezTo>
                      <a:pt x="93539" y="28070"/>
                      <a:pt x="91082" y="21926"/>
                      <a:pt x="87805" y="16255"/>
                    </a:cubicBezTo>
                    <a:cubicBezTo>
                      <a:pt x="82670" y="7466"/>
                      <a:pt x="74825" y="1228"/>
                      <a:pt x="64491" y="188"/>
                    </a:cubicBezTo>
                    <a:cubicBezTo>
                      <a:pt x="63193" y="57"/>
                      <a:pt x="61896" y="1"/>
                      <a:pt x="60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2">
                <a:extLst>
                  <a:ext uri="{FF2B5EF4-FFF2-40B4-BE49-F238E27FC236}">
                    <a16:creationId xmlns:a16="http://schemas.microsoft.com/office/drawing/2014/main" id="{A64CCB20-3F9A-FB92-2E62-5E53B34D9396}"/>
                  </a:ext>
                </a:extLst>
              </p:cNvPr>
              <p:cNvSpPr/>
              <p:nvPr/>
            </p:nvSpPr>
            <p:spPr>
              <a:xfrm>
                <a:off x="7028610" y="2847166"/>
                <a:ext cx="896585" cy="1175500"/>
              </a:xfrm>
              <a:custGeom>
                <a:avLst/>
                <a:gdLst/>
                <a:ahLst/>
                <a:cxnLst/>
                <a:rect l="l" t="t" r="r" b="b"/>
                <a:pathLst>
                  <a:path w="42911" h="56260" extrusionOk="0">
                    <a:moveTo>
                      <a:pt x="5167" y="0"/>
                    </a:moveTo>
                    <a:cubicBezTo>
                      <a:pt x="3245" y="2268"/>
                      <a:pt x="2111" y="5104"/>
                      <a:pt x="1922" y="8065"/>
                    </a:cubicBezTo>
                    <a:lnTo>
                      <a:pt x="946" y="23566"/>
                    </a:lnTo>
                    <a:cubicBezTo>
                      <a:pt x="725" y="26716"/>
                      <a:pt x="1607" y="29804"/>
                      <a:pt x="3403" y="32387"/>
                    </a:cubicBezTo>
                    <a:cubicBezTo>
                      <a:pt x="5262" y="35758"/>
                      <a:pt x="8381" y="38216"/>
                      <a:pt x="12067" y="39192"/>
                    </a:cubicBezTo>
                    <a:lnTo>
                      <a:pt x="12697" y="44012"/>
                    </a:lnTo>
                    <a:lnTo>
                      <a:pt x="12602" y="44012"/>
                    </a:lnTo>
                    <a:lnTo>
                      <a:pt x="0" y="51101"/>
                    </a:lnTo>
                    <a:cubicBezTo>
                      <a:pt x="0" y="51101"/>
                      <a:pt x="2556" y="56259"/>
                      <a:pt x="14693" y="56259"/>
                    </a:cubicBezTo>
                    <a:cubicBezTo>
                      <a:pt x="16688" y="56259"/>
                      <a:pt x="18942" y="56120"/>
                      <a:pt x="21487" y="55795"/>
                    </a:cubicBezTo>
                    <a:cubicBezTo>
                      <a:pt x="37208" y="53779"/>
                      <a:pt x="42910" y="43918"/>
                      <a:pt x="42910" y="43918"/>
                    </a:cubicBezTo>
                    <a:lnTo>
                      <a:pt x="29804" y="41208"/>
                    </a:lnTo>
                    <a:lnTo>
                      <a:pt x="28544" y="31410"/>
                    </a:lnTo>
                    <a:cubicBezTo>
                      <a:pt x="29206" y="29898"/>
                      <a:pt x="29584" y="28291"/>
                      <a:pt x="29678" y="26653"/>
                    </a:cubicBezTo>
                    <a:lnTo>
                      <a:pt x="29773" y="25204"/>
                    </a:lnTo>
                    <a:lnTo>
                      <a:pt x="31348" y="25299"/>
                    </a:lnTo>
                    <a:cubicBezTo>
                      <a:pt x="31447" y="25304"/>
                      <a:pt x="31546" y="25307"/>
                      <a:pt x="31644" y="25307"/>
                    </a:cubicBezTo>
                    <a:cubicBezTo>
                      <a:pt x="34255" y="25307"/>
                      <a:pt x="36427" y="23310"/>
                      <a:pt x="36609" y="20699"/>
                    </a:cubicBezTo>
                    <a:cubicBezTo>
                      <a:pt x="36767" y="17958"/>
                      <a:pt x="34687" y="15626"/>
                      <a:pt x="31978" y="15437"/>
                    </a:cubicBezTo>
                    <a:lnTo>
                      <a:pt x="30718" y="15374"/>
                    </a:lnTo>
                    <a:cubicBezTo>
                      <a:pt x="29102" y="15885"/>
                      <a:pt x="27409" y="16140"/>
                      <a:pt x="25708" y="16140"/>
                    </a:cubicBezTo>
                    <a:cubicBezTo>
                      <a:pt x="25519" y="16140"/>
                      <a:pt x="25330" y="16137"/>
                      <a:pt x="25141" y="16131"/>
                    </a:cubicBezTo>
                    <a:cubicBezTo>
                      <a:pt x="10712" y="15847"/>
                      <a:pt x="6396" y="4883"/>
                      <a:pt x="5167" y="0"/>
                    </a:cubicBezTo>
                    <a:close/>
                  </a:path>
                </a:pathLst>
              </a:custGeom>
              <a:solidFill>
                <a:srgbClr val="FFC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2">
                <a:extLst>
                  <a:ext uri="{FF2B5EF4-FFF2-40B4-BE49-F238E27FC236}">
                    <a16:creationId xmlns:a16="http://schemas.microsoft.com/office/drawing/2014/main" id="{26E48335-061C-A537-A9AC-13FC646E6612}"/>
                  </a:ext>
                </a:extLst>
              </p:cNvPr>
              <p:cNvSpPr/>
              <p:nvPr/>
            </p:nvSpPr>
            <p:spPr>
              <a:xfrm>
                <a:off x="7099717" y="3372480"/>
                <a:ext cx="550976" cy="391032"/>
              </a:xfrm>
              <a:custGeom>
                <a:avLst/>
                <a:gdLst/>
                <a:ahLst/>
                <a:cxnLst/>
                <a:rect l="l" t="t" r="r" b="b"/>
                <a:pathLst>
                  <a:path w="26370" h="18715" extrusionOk="0">
                    <a:moveTo>
                      <a:pt x="25204" y="1"/>
                    </a:moveTo>
                    <a:lnTo>
                      <a:pt x="25204" y="190"/>
                    </a:lnTo>
                    <a:cubicBezTo>
                      <a:pt x="24719" y="7523"/>
                      <a:pt x="18610" y="13165"/>
                      <a:pt x="11360" y="13165"/>
                    </a:cubicBezTo>
                    <a:cubicBezTo>
                      <a:pt x="11072" y="13165"/>
                      <a:pt x="10782" y="13157"/>
                      <a:pt x="10491" y="13139"/>
                    </a:cubicBezTo>
                    <a:cubicBezTo>
                      <a:pt x="6269" y="12886"/>
                      <a:pt x="2426" y="10713"/>
                      <a:pt x="0" y="7247"/>
                    </a:cubicBezTo>
                    <a:lnTo>
                      <a:pt x="0" y="7247"/>
                    </a:lnTo>
                    <a:cubicBezTo>
                      <a:pt x="2079" y="11059"/>
                      <a:pt x="5765" y="13674"/>
                      <a:pt x="10019" y="14367"/>
                    </a:cubicBezTo>
                    <a:cubicBezTo>
                      <a:pt x="10113" y="16793"/>
                      <a:pt x="12570" y="18715"/>
                      <a:pt x="15595" y="18715"/>
                    </a:cubicBezTo>
                    <a:cubicBezTo>
                      <a:pt x="18619" y="18715"/>
                      <a:pt x="21140" y="16730"/>
                      <a:pt x="21140" y="14273"/>
                    </a:cubicBezTo>
                    <a:cubicBezTo>
                      <a:pt x="21140" y="13454"/>
                      <a:pt x="20888" y="12666"/>
                      <a:pt x="20384" y="12036"/>
                    </a:cubicBezTo>
                    <a:cubicBezTo>
                      <a:pt x="23849" y="9610"/>
                      <a:pt x="26023" y="5735"/>
                      <a:pt x="26307" y="1513"/>
                    </a:cubicBezTo>
                    <a:lnTo>
                      <a:pt x="26370" y="64"/>
                    </a:lnTo>
                    <a:lnTo>
                      <a:pt x="252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2">
                <a:extLst>
                  <a:ext uri="{FF2B5EF4-FFF2-40B4-BE49-F238E27FC236}">
                    <a16:creationId xmlns:a16="http://schemas.microsoft.com/office/drawing/2014/main" id="{BDC259BF-DD45-6665-48CC-7A4EBE14D78E}"/>
                  </a:ext>
                </a:extLst>
              </p:cNvPr>
              <p:cNvSpPr/>
              <p:nvPr/>
            </p:nvSpPr>
            <p:spPr>
              <a:xfrm>
                <a:off x="7671128" y="3218794"/>
                <a:ext cx="63873" cy="87880"/>
              </a:xfrm>
              <a:custGeom>
                <a:avLst/>
                <a:gdLst/>
                <a:ahLst/>
                <a:cxnLst/>
                <a:rect l="l" t="t" r="r" b="b"/>
                <a:pathLst>
                  <a:path w="3057" h="4206" extrusionOk="0">
                    <a:moveTo>
                      <a:pt x="2511" y="1"/>
                    </a:moveTo>
                    <a:cubicBezTo>
                      <a:pt x="2395" y="1"/>
                      <a:pt x="2279" y="50"/>
                      <a:pt x="2206" y="141"/>
                    </a:cubicBezTo>
                    <a:lnTo>
                      <a:pt x="0" y="2788"/>
                    </a:lnTo>
                    <a:lnTo>
                      <a:pt x="2300" y="4142"/>
                    </a:lnTo>
                    <a:cubicBezTo>
                      <a:pt x="2363" y="4174"/>
                      <a:pt x="2426" y="4174"/>
                      <a:pt x="2521" y="4174"/>
                    </a:cubicBezTo>
                    <a:lnTo>
                      <a:pt x="2521" y="4205"/>
                    </a:lnTo>
                    <a:cubicBezTo>
                      <a:pt x="2930" y="4205"/>
                      <a:pt x="3056" y="3670"/>
                      <a:pt x="2741" y="3481"/>
                    </a:cubicBezTo>
                    <a:lnTo>
                      <a:pt x="1229" y="2567"/>
                    </a:lnTo>
                    <a:lnTo>
                      <a:pt x="2804" y="645"/>
                    </a:lnTo>
                    <a:cubicBezTo>
                      <a:pt x="2930" y="488"/>
                      <a:pt x="2930" y="236"/>
                      <a:pt x="2741" y="78"/>
                    </a:cubicBezTo>
                    <a:cubicBezTo>
                      <a:pt x="2675" y="26"/>
                      <a:pt x="2593" y="1"/>
                      <a:pt x="251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2">
                <a:extLst>
                  <a:ext uri="{FF2B5EF4-FFF2-40B4-BE49-F238E27FC236}">
                    <a16:creationId xmlns:a16="http://schemas.microsoft.com/office/drawing/2014/main" id="{EA0FB7BB-AB3F-32B8-D643-84EAE4AC7039}"/>
                  </a:ext>
                </a:extLst>
              </p:cNvPr>
              <p:cNvSpPr/>
              <p:nvPr/>
            </p:nvSpPr>
            <p:spPr>
              <a:xfrm>
                <a:off x="7244858" y="3492358"/>
                <a:ext cx="76723" cy="29586"/>
              </a:xfrm>
              <a:custGeom>
                <a:avLst/>
                <a:gdLst/>
                <a:ahLst/>
                <a:cxnLst/>
                <a:rect l="l" t="t" r="r" b="b"/>
                <a:pathLst>
                  <a:path w="3672" h="1416" extrusionOk="0">
                    <a:moveTo>
                      <a:pt x="1562" y="0"/>
                    </a:moveTo>
                    <a:cubicBezTo>
                      <a:pt x="1154" y="0"/>
                      <a:pt x="743" y="92"/>
                      <a:pt x="363" y="281"/>
                    </a:cubicBezTo>
                    <a:cubicBezTo>
                      <a:pt x="0" y="505"/>
                      <a:pt x="206" y="1001"/>
                      <a:pt x="565" y="1001"/>
                    </a:cubicBezTo>
                    <a:cubicBezTo>
                      <a:pt x="611" y="1001"/>
                      <a:pt x="660" y="992"/>
                      <a:pt x="710" y="975"/>
                    </a:cubicBezTo>
                    <a:cubicBezTo>
                      <a:pt x="982" y="844"/>
                      <a:pt x="1273" y="781"/>
                      <a:pt x="1561" y="781"/>
                    </a:cubicBezTo>
                    <a:cubicBezTo>
                      <a:pt x="2039" y="781"/>
                      <a:pt x="2510" y="955"/>
                      <a:pt x="2884" y="1290"/>
                    </a:cubicBezTo>
                    <a:cubicBezTo>
                      <a:pt x="2947" y="1353"/>
                      <a:pt x="3041" y="1416"/>
                      <a:pt x="3136" y="1416"/>
                    </a:cubicBezTo>
                    <a:cubicBezTo>
                      <a:pt x="3514" y="1416"/>
                      <a:pt x="3671" y="975"/>
                      <a:pt x="3419" y="722"/>
                    </a:cubicBezTo>
                    <a:cubicBezTo>
                      <a:pt x="2908" y="251"/>
                      <a:pt x="2239" y="0"/>
                      <a:pt x="15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2">
                <a:extLst>
                  <a:ext uri="{FF2B5EF4-FFF2-40B4-BE49-F238E27FC236}">
                    <a16:creationId xmlns:a16="http://schemas.microsoft.com/office/drawing/2014/main" id="{94801E15-3A39-30C2-75DD-070E7F10BF0A}"/>
                  </a:ext>
                </a:extLst>
              </p:cNvPr>
              <p:cNvSpPr/>
              <p:nvPr/>
            </p:nvSpPr>
            <p:spPr>
              <a:xfrm>
                <a:off x="7265900" y="3272641"/>
                <a:ext cx="209484" cy="141098"/>
              </a:xfrm>
              <a:custGeom>
                <a:avLst/>
                <a:gdLst/>
                <a:ahLst/>
                <a:cxnLst/>
                <a:rect l="l" t="t" r="r" b="b"/>
                <a:pathLst>
                  <a:path w="10026" h="6753" extrusionOk="0">
                    <a:moveTo>
                      <a:pt x="7025" y="0"/>
                    </a:moveTo>
                    <a:cubicBezTo>
                      <a:pt x="6876" y="0"/>
                      <a:pt x="6724" y="37"/>
                      <a:pt x="6571" y="116"/>
                    </a:cubicBezTo>
                    <a:cubicBezTo>
                      <a:pt x="5216" y="1313"/>
                      <a:pt x="3672" y="2353"/>
                      <a:pt x="2034" y="3141"/>
                    </a:cubicBezTo>
                    <a:cubicBezTo>
                      <a:pt x="0" y="4039"/>
                      <a:pt x="1930" y="6752"/>
                      <a:pt x="4816" y="6752"/>
                    </a:cubicBezTo>
                    <a:cubicBezTo>
                      <a:pt x="5373" y="6752"/>
                      <a:pt x="5965" y="6652"/>
                      <a:pt x="6571" y="6417"/>
                    </a:cubicBezTo>
                    <a:cubicBezTo>
                      <a:pt x="10026" y="5082"/>
                      <a:pt x="8772" y="0"/>
                      <a:pt x="70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2">
                <a:extLst>
                  <a:ext uri="{FF2B5EF4-FFF2-40B4-BE49-F238E27FC236}">
                    <a16:creationId xmlns:a16="http://schemas.microsoft.com/office/drawing/2014/main" id="{8F689FCE-8FEF-A259-6CEA-4177DED25840}"/>
                  </a:ext>
                </a:extLst>
              </p:cNvPr>
              <p:cNvSpPr/>
              <p:nvPr/>
            </p:nvSpPr>
            <p:spPr>
              <a:xfrm>
                <a:off x="7081935" y="3078166"/>
                <a:ext cx="98098" cy="51420"/>
              </a:xfrm>
              <a:custGeom>
                <a:avLst/>
                <a:gdLst/>
                <a:ahLst/>
                <a:cxnLst/>
                <a:rect l="l" t="t" r="r" b="b"/>
                <a:pathLst>
                  <a:path w="4695" h="2461" extrusionOk="0">
                    <a:moveTo>
                      <a:pt x="2980" y="1"/>
                    </a:moveTo>
                    <a:cubicBezTo>
                      <a:pt x="2622" y="1"/>
                      <a:pt x="2262" y="65"/>
                      <a:pt x="1922" y="192"/>
                    </a:cubicBezTo>
                    <a:cubicBezTo>
                      <a:pt x="1135" y="413"/>
                      <a:pt x="504" y="948"/>
                      <a:pt x="158" y="1673"/>
                    </a:cubicBezTo>
                    <a:cubicBezTo>
                      <a:pt x="0" y="2146"/>
                      <a:pt x="221" y="2429"/>
                      <a:pt x="504" y="2461"/>
                    </a:cubicBezTo>
                    <a:cubicBezTo>
                      <a:pt x="851" y="2429"/>
                      <a:pt x="1198" y="2366"/>
                      <a:pt x="1513" y="2209"/>
                    </a:cubicBezTo>
                    <a:cubicBezTo>
                      <a:pt x="1859" y="2051"/>
                      <a:pt x="2206" y="1925"/>
                      <a:pt x="2489" y="1831"/>
                    </a:cubicBezTo>
                    <a:cubicBezTo>
                      <a:pt x="2804" y="1736"/>
                      <a:pt x="3151" y="1610"/>
                      <a:pt x="3529" y="1547"/>
                    </a:cubicBezTo>
                    <a:cubicBezTo>
                      <a:pt x="3844" y="1453"/>
                      <a:pt x="4191" y="1326"/>
                      <a:pt x="4474" y="1137"/>
                    </a:cubicBezTo>
                    <a:cubicBezTo>
                      <a:pt x="4695" y="948"/>
                      <a:pt x="4695" y="570"/>
                      <a:pt x="4254" y="287"/>
                    </a:cubicBezTo>
                    <a:cubicBezTo>
                      <a:pt x="3855" y="96"/>
                      <a:pt x="3418" y="1"/>
                      <a:pt x="29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2">
                <a:extLst>
                  <a:ext uri="{FF2B5EF4-FFF2-40B4-BE49-F238E27FC236}">
                    <a16:creationId xmlns:a16="http://schemas.microsoft.com/office/drawing/2014/main" id="{847148FD-E89E-2C50-45A1-83CE8634EAB0}"/>
                  </a:ext>
                </a:extLst>
              </p:cNvPr>
              <p:cNvSpPr/>
              <p:nvPr/>
            </p:nvSpPr>
            <p:spPr>
              <a:xfrm>
                <a:off x="7356441" y="3166429"/>
                <a:ext cx="42812" cy="43481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081" extrusionOk="0">
                    <a:moveTo>
                      <a:pt x="1009" y="1"/>
                    </a:moveTo>
                    <a:cubicBezTo>
                      <a:pt x="442" y="1"/>
                      <a:pt x="1" y="442"/>
                      <a:pt x="1" y="1041"/>
                    </a:cubicBezTo>
                    <a:cubicBezTo>
                      <a:pt x="1" y="1608"/>
                      <a:pt x="442" y="2080"/>
                      <a:pt x="1009" y="2080"/>
                    </a:cubicBezTo>
                    <a:cubicBezTo>
                      <a:pt x="1608" y="2080"/>
                      <a:pt x="2049" y="1608"/>
                      <a:pt x="2049" y="1041"/>
                    </a:cubicBezTo>
                    <a:cubicBezTo>
                      <a:pt x="2049" y="442"/>
                      <a:pt x="1608" y="1"/>
                      <a:pt x="1009" y="1"/>
                    </a:cubicBezTo>
                    <a:close/>
                  </a:path>
                </a:pathLst>
              </a:custGeom>
              <a:solidFill>
                <a:srgbClr val="502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2">
                <a:extLst>
                  <a:ext uri="{FF2B5EF4-FFF2-40B4-BE49-F238E27FC236}">
                    <a16:creationId xmlns:a16="http://schemas.microsoft.com/office/drawing/2014/main" id="{D22F0818-DD63-761F-F2AC-349E75F51BDD}"/>
                  </a:ext>
                </a:extLst>
              </p:cNvPr>
              <p:cNvSpPr/>
              <p:nvPr/>
            </p:nvSpPr>
            <p:spPr>
              <a:xfrm>
                <a:off x="7132628" y="3173680"/>
                <a:ext cx="50710" cy="4335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2075" extrusionOk="0">
                    <a:moveTo>
                      <a:pt x="1040" y="0"/>
                    </a:moveTo>
                    <a:cubicBezTo>
                      <a:pt x="473" y="0"/>
                      <a:pt x="0" y="473"/>
                      <a:pt x="0" y="1040"/>
                    </a:cubicBezTo>
                    <a:cubicBezTo>
                      <a:pt x="0" y="1658"/>
                      <a:pt x="519" y="2074"/>
                      <a:pt x="1050" y="2074"/>
                    </a:cubicBezTo>
                    <a:cubicBezTo>
                      <a:pt x="1304" y="2074"/>
                      <a:pt x="1561" y="1979"/>
                      <a:pt x="1765" y="1765"/>
                    </a:cubicBezTo>
                    <a:cubicBezTo>
                      <a:pt x="2426" y="1103"/>
                      <a:pt x="1954" y="0"/>
                      <a:pt x="1040" y="0"/>
                    </a:cubicBezTo>
                    <a:close/>
                  </a:path>
                </a:pathLst>
              </a:custGeom>
              <a:solidFill>
                <a:srgbClr val="502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2">
                <a:extLst>
                  <a:ext uri="{FF2B5EF4-FFF2-40B4-BE49-F238E27FC236}">
                    <a16:creationId xmlns:a16="http://schemas.microsoft.com/office/drawing/2014/main" id="{187B3DF3-1598-1AA4-AA75-5135006987E1}"/>
                  </a:ext>
                </a:extLst>
              </p:cNvPr>
              <p:cNvSpPr/>
              <p:nvPr/>
            </p:nvSpPr>
            <p:spPr>
              <a:xfrm>
                <a:off x="7118147" y="3208304"/>
                <a:ext cx="72419" cy="23986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1148" extrusionOk="0">
                    <a:moveTo>
                      <a:pt x="1852" y="1"/>
                    </a:moveTo>
                    <a:cubicBezTo>
                      <a:pt x="1329" y="1"/>
                      <a:pt x="808" y="143"/>
                      <a:pt x="347" y="423"/>
                    </a:cubicBezTo>
                    <a:cubicBezTo>
                      <a:pt x="0" y="612"/>
                      <a:pt x="126" y="1147"/>
                      <a:pt x="536" y="1147"/>
                    </a:cubicBezTo>
                    <a:cubicBezTo>
                      <a:pt x="599" y="1147"/>
                      <a:pt x="662" y="1147"/>
                      <a:pt x="725" y="1116"/>
                    </a:cubicBezTo>
                    <a:cubicBezTo>
                      <a:pt x="1066" y="894"/>
                      <a:pt x="1454" y="783"/>
                      <a:pt x="1842" y="783"/>
                    </a:cubicBezTo>
                    <a:cubicBezTo>
                      <a:pt x="2171" y="783"/>
                      <a:pt x="2501" y="863"/>
                      <a:pt x="2804" y="1021"/>
                    </a:cubicBezTo>
                    <a:cubicBezTo>
                      <a:pt x="2871" y="1066"/>
                      <a:pt x="2946" y="1087"/>
                      <a:pt x="3020" y="1087"/>
                    </a:cubicBezTo>
                    <a:cubicBezTo>
                      <a:pt x="3156" y="1087"/>
                      <a:pt x="3290" y="1017"/>
                      <a:pt x="3371" y="895"/>
                    </a:cubicBezTo>
                    <a:cubicBezTo>
                      <a:pt x="3466" y="706"/>
                      <a:pt x="3434" y="454"/>
                      <a:pt x="3245" y="360"/>
                    </a:cubicBezTo>
                    <a:cubicBezTo>
                      <a:pt x="2809" y="119"/>
                      <a:pt x="2330" y="1"/>
                      <a:pt x="18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2">
                <a:extLst>
                  <a:ext uri="{FF2B5EF4-FFF2-40B4-BE49-F238E27FC236}">
                    <a16:creationId xmlns:a16="http://schemas.microsoft.com/office/drawing/2014/main" id="{40748791-9476-BEFC-3F0D-21391EBD0C0E}"/>
                  </a:ext>
                </a:extLst>
              </p:cNvPr>
              <p:cNvSpPr/>
              <p:nvPr/>
            </p:nvSpPr>
            <p:spPr>
              <a:xfrm>
                <a:off x="7345909" y="3204271"/>
                <a:ext cx="75511" cy="24070"/>
              </a:xfrm>
              <a:custGeom>
                <a:avLst/>
                <a:gdLst/>
                <a:ahLst/>
                <a:cxnLst/>
                <a:rect l="l" t="t" r="r" b="b"/>
                <a:pathLst>
                  <a:path w="3614" h="1152" extrusionOk="0">
                    <a:moveTo>
                      <a:pt x="1874" y="0"/>
                    </a:moveTo>
                    <a:cubicBezTo>
                      <a:pt x="1347" y="0"/>
                      <a:pt x="816" y="142"/>
                      <a:pt x="347" y="427"/>
                    </a:cubicBezTo>
                    <a:cubicBezTo>
                      <a:pt x="1" y="616"/>
                      <a:pt x="127" y="1151"/>
                      <a:pt x="536" y="1151"/>
                    </a:cubicBezTo>
                    <a:cubicBezTo>
                      <a:pt x="599" y="1151"/>
                      <a:pt x="662" y="1120"/>
                      <a:pt x="725" y="1088"/>
                    </a:cubicBezTo>
                    <a:cubicBezTo>
                      <a:pt x="1061" y="887"/>
                      <a:pt x="1441" y="784"/>
                      <a:pt x="1823" y="784"/>
                    </a:cubicBezTo>
                    <a:cubicBezTo>
                      <a:pt x="2159" y="784"/>
                      <a:pt x="2496" y="863"/>
                      <a:pt x="2805" y="1025"/>
                    </a:cubicBezTo>
                    <a:cubicBezTo>
                      <a:pt x="2873" y="1064"/>
                      <a:pt x="2941" y="1082"/>
                      <a:pt x="3006" y="1082"/>
                    </a:cubicBezTo>
                    <a:cubicBezTo>
                      <a:pt x="3361" y="1082"/>
                      <a:pt x="3614" y="572"/>
                      <a:pt x="3214" y="332"/>
                    </a:cubicBezTo>
                    <a:cubicBezTo>
                      <a:pt x="2801" y="111"/>
                      <a:pt x="2339" y="0"/>
                      <a:pt x="18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2">
                <a:extLst>
                  <a:ext uri="{FF2B5EF4-FFF2-40B4-BE49-F238E27FC236}">
                    <a16:creationId xmlns:a16="http://schemas.microsoft.com/office/drawing/2014/main" id="{B8F903B0-4CEE-F1AF-CB7F-B3CE20F18892}"/>
                  </a:ext>
                </a:extLst>
              </p:cNvPr>
              <p:cNvSpPr/>
              <p:nvPr/>
            </p:nvSpPr>
            <p:spPr>
              <a:xfrm>
                <a:off x="7189234" y="3145367"/>
                <a:ext cx="93292" cy="181047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8665" extrusionOk="0">
                    <a:moveTo>
                      <a:pt x="3277" y="1"/>
                    </a:moveTo>
                    <a:cubicBezTo>
                      <a:pt x="3057" y="1"/>
                      <a:pt x="2899" y="158"/>
                      <a:pt x="2899" y="379"/>
                    </a:cubicBezTo>
                    <a:lnTo>
                      <a:pt x="2805" y="3183"/>
                    </a:lnTo>
                    <a:cubicBezTo>
                      <a:pt x="2805" y="3246"/>
                      <a:pt x="2805" y="3309"/>
                      <a:pt x="2805" y="3372"/>
                    </a:cubicBezTo>
                    <a:cubicBezTo>
                      <a:pt x="2677" y="4059"/>
                      <a:pt x="2324" y="4212"/>
                      <a:pt x="1993" y="4212"/>
                    </a:cubicBezTo>
                    <a:cubicBezTo>
                      <a:pt x="1915" y="4212"/>
                      <a:pt x="1838" y="4203"/>
                      <a:pt x="1765" y="4191"/>
                    </a:cubicBezTo>
                    <a:cubicBezTo>
                      <a:pt x="1710" y="4186"/>
                      <a:pt x="1655" y="4183"/>
                      <a:pt x="1601" y="4183"/>
                    </a:cubicBezTo>
                    <a:cubicBezTo>
                      <a:pt x="1310" y="4183"/>
                      <a:pt x="1027" y="4257"/>
                      <a:pt x="788" y="4443"/>
                    </a:cubicBezTo>
                    <a:cubicBezTo>
                      <a:pt x="473" y="4664"/>
                      <a:pt x="284" y="4979"/>
                      <a:pt x="221" y="5357"/>
                    </a:cubicBezTo>
                    <a:lnTo>
                      <a:pt x="221" y="5514"/>
                    </a:lnTo>
                    <a:cubicBezTo>
                      <a:pt x="1" y="6869"/>
                      <a:pt x="914" y="8161"/>
                      <a:pt x="2269" y="8413"/>
                    </a:cubicBezTo>
                    <a:lnTo>
                      <a:pt x="3844" y="8665"/>
                    </a:lnTo>
                    <a:lnTo>
                      <a:pt x="3907" y="8665"/>
                    </a:lnTo>
                    <a:lnTo>
                      <a:pt x="3907" y="8633"/>
                    </a:lnTo>
                    <a:cubicBezTo>
                      <a:pt x="3917" y="8634"/>
                      <a:pt x="3927" y="8634"/>
                      <a:pt x="3936" y="8634"/>
                    </a:cubicBezTo>
                    <a:cubicBezTo>
                      <a:pt x="4414" y="8634"/>
                      <a:pt x="4465" y="7876"/>
                      <a:pt x="3970" y="7846"/>
                    </a:cubicBezTo>
                    <a:lnTo>
                      <a:pt x="2395" y="7593"/>
                    </a:lnTo>
                    <a:cubicBezTo>
                      <a:pt x="1450" y="7404"/>
                      <a:pt x="820" y="6522"/>
                      <a:pt x="977" y="5577"/>
                    </a:cubicBezTo>
                    <a:lnTo>
                      <a:pt x="1009" y="5451"/>
                    </a:lnTo>
                    <a:cubicBezTo>
                      <a:pt x="1009" y="5294"/>
                      <a:pt x="1103" y="5136"/>
                      <a:pt x="1229" y="5042"/>
                    </a:cubicBezTo>
                    <a:cubicBezTo>
                      <a:pt x="1307" y="4990"/>
                      <a:pt x="1426" y="4939"/>
                      <a:pt x="1535" y="4939"/>
                    </a:cubicBezTo>
                    <a:cubicBezTo>
                      <a:pt x="1560" y="4939"/>
                      <a:pt x="1584" y="4941"/>
                      <a:pt x="1607" y="4947"/>
                    </a:cubicBezTo>
                    <a:cubicBezTo>
                      <a:pt x="1727" y="4965"/>
                      <a:pt x="1842" y="4974"/>
                      <a:pt x="1953" y="4974"/>
                    </a:cubicBezTo>
                    <a:cubicBezTo>
                      <a:pt x="2806" y="4974"/>
                      <a:pt x="3393" y="4442"/>
                      <a:pt x="3561" y="3466"/>
                    </a:cubicBezTo>
                    <a:cubicBezTo>
                      <a:pt x="3592" y="3372"/>
                      <a:pt x="3592" y="3277"/>
                      <a:pt x="3592" y="3183"/>
                    </a:cubicBezTo>
                    <a:lnTo>
                      <a:pt x="3687" y="379"/>
                    </a:lnTo>
                    <a:cubicBezTo>
                      <a:pt x="3687" y="158"/>
                      <a:pt x="3498" y="1"/>
                      <a:pt x="32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2">
                <a:extLst>
                  <a:ext uri="{FF2B5EF4-FFF2-40B4-BE49-F238E27FC236}">
                    <a16:creationId xmlns:a16="http://schemas.microsoft.com/office/drawing/2014/main" id="{2102ACAD-8449-B900-FFD1-A5D18A6ACBCD}"/>
                  </a:ext>
                </a:extLst>
              </p:cNvPr>
              <p:cNvSpPr/>
              <p:nvPr/>
            </p:nvSpPr>
            <p:spPr>
              <a:xfrm>
                <a:off x="7636232" y="3337564"/>
                <a:ext cx="142874" cy="165272"/>
              </a:xfrm>
              <a:custGeom>
                <a:avLst/>
                <a:gdLst/>
                <a:ahLst/>
                <a:cxnLst/>
                <a:rect l="l" t="t" r="r" b="b"/>
                <a:pathLst>
                  <a:path w="6838" h="7910" extrusionOk="0">
                    <a:moveTo>
                      <a:pt x="3403" y="790"/>
                    </a:moveTo>
                    <a:cubicBezTo>
                      <a:pt x="4065" y="790"/>
                      <a:pt x="4726" y="1105"/>
                      <a:pt x="5167" y="1640"/>
                    </a:cubicBezTo>
                    <a:cubicBezTo>
                      <a:pt x="5703" y="2239"/>
                      <a:pt x="5986" y="3027"/>
                      <a:pt x="6018" y="3877"/>
                    </a:cubicBezTo>
                    <a:cubicBezTo>
                      <a:pt x="6049" y="4696"/>
                      <a:pt x="5797" y="5484"/>
                      <a:pt x="5293" y="6146"/>
                    </a:cubicBezTo>
                    <a:cubicBezTo>
                      <a:pt x="4884" y="6713"/>
                      <a:pt x="4254" y="7059"/>
                      <a:pt x="3529" y="7122"/>
                    </a:cubicBezTo>
                    <a:cubicBezTo>
                      <a:pt x="3499" y="7124"/>
                      <a:pt x="3470" y="7124"/>
                      <a:pt x="3440" y="7124"/>
                    </a:cubicBezTo>
                    <a:cubicBezTo>
                      <a:pt x="2091" y="7124"/>
                      <a:pt x="913" y="5730"/>
                      <a:pt x="851" y="4035"/>
                    </a:cubicBezTo>
                    <a:cubicBezTo>
                      <a:pt x="788" y="2302"/>
                      <a:pt x="1922" y="821"/>
                      <a:pt x="3340" y="790"/>
                    </a:cubicBezTo>
                    <a:close/>
                    <a:moveTo>
                      <a:pt x="3410" y="1"/>
                    </a:moveTo>
                    <a:cubicBezTo>
                      <a:pt x="3376" y="1"/>
                      <a:pt x="3342" y="1"/>
                      <a:pt x="3309" y="2"/>
                    </a:cubicBezTo>
                    <a:cubicBezTo>
                      <a:pt x="1450" y="65"/>
                      <a:pt x="1" y="1924"/>
                      <a:pt x="64" y="4066"/>
                    </a:cubicBezTo>
                    <a:cubicBezTo>
                      <a:pt x="158" y="6209"/>
                      <a:pt x="1670" y="7910"/>
                      <a:pt x="3466" y="7910"/>
                    </a:cubicBezTo>
                    <a:lnTo>
                      <a:pt x="3561" y="7910"/>
                    </a:lnTo>
                    <a:cubicBezTo>
                      <a:pt x="4506" y="7847"/>
                      <a:pt x="5356" y="7374"/>
                      <a:pt x="5923" y="6650"/>
                    </a:cubicBezTo>
                    <a:cubicBezTo>
                      <a:pt x="6522" y="5831"/>
                      <a:pt x="6837" y="4854"/>
                      <a:pt x="6806" y="3846"/>
                    </a:cubicBezTo>
                    <a:cubicBezTo>
                      <a:pt x="6774" y="2838"/>
                      <a:pt x="6396" y="1861"/>
                      <a:pt x="5734" y="1105"/>
                    </a:cubicBezTo>
                    <a:cubicBezTo>
                      <a:pt x="5157" y="406"/>
                      <a:pt x="4317" y="1"/>
                      <a:pt x="341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4" name="Google Shape;784;p32">
              <a:extLst>
                <a:ext uri="{FF2B5EF4-FFF2-40B4-BE49-F238E27FC236}">
                  <a16:creationId xmlns:a16="http://schemas.microsoft.com/office/drawing/2014/main" id="{6170EADF-DB76-3E9F-7445-13A764E7CEF3}"/>
                </a:ext>
              </a:extLst>
            </p:cNvPr>
            <p:cNvGrpSpPr/>
            <p:nvPr/>
          </p:nvGrpSpPr>
          <p:grpSpPr>
            <a:xfrm>
              <a:off x="5157624" y="3588991"/>
              <a:ext cx="2154500" cy="1777906"/>
              <a:chOff x="5213641" y="3831430"/>
              <a:chExt cx="1861018" cy="1535723"/>
            </a:xfrm>
          </p:grpSpPr>
          <p:sp>
            <p:nvSpPr>
              <p:cNvPr id="785" name="Google Shape;785;p32">
                <a:extLst>
                  <a:ext uri="{FF2B5EF4-FFF2-40B4-BE49-F238E27FC236}">
                    <a16:creationId xmlns:a16="http://schemas.microsoft.com/office/drawing/2014/main" id="{BAEB0F6B-68E4-053C-B0F4-D20B01F53853}"/>
                  </a:ext>
                </a:extLst>
              </p:cNvPr>
              <p:cNvSpPr/>
              <p:nvPr/>
            </p:nvSpPr>
            <p:spPr>
              <a:xfrm>
                <a:off x="6425584" y="4287685"/>
                <a:ext cx="649074" cy="995895"/>
              </a:xfrm>
              <a:custGeom>
                <a:avLst/>
                <a:gdLst/>
                <a:ahLst/>
                <a:cxnLst/>
                <a:rect l="l" t="t" r="r" b="b"/>
                <a:pathLst>
                  <a:path w="31065" h="47664" extrusionOk="0">
                    <a:moveTo>
                      <a:pt x="26378" y="1"/>
                    </a:moveTo>
                    <a:cubicBezTo>
                      <a:pt x="26314" y="1"/>
                      <a:pt x="26248" y="9"/>
                      <a:pt x="26182" y="25"/>
                    </a:cubicBezTo>
                    <a:cubicBezTo>
                      <a:pt x="25709" y="120"/>
                      <a:pt x="25394" y="561"/>
                      <a:pt x="25457" y="1033"/>
                    </a:cubicBezTo>
                    <a:lnTo>
                      <a:pt x="25898" y="5948"/>
                    </a:lnTo>
                    <a:cubicBezTo>
                      <a:pt x="25930" y="6326"/>
                      <a:pt x="25646" y="6641"/>
                      <a:pt x="25268" y="6673"/>
                    </a:cubicBezTo>
                    <a:cubicBezTo>
                      <a:pt x="25247" y="6675"/>
                      <a:pt x="25227" y="6676"/>
                      <a:pt x="25206" y="6676"/>
                    </a:cubicBezTo>
                    <a:cubicBezTo>
                      <a:pt x="24949" y="6676"/>
                      <a:pt x="24728" y="6495"/>
                      <a:pt x="24669" y="6232"/>
                    </a:cubicBezTo>
                    <a:lnTo>
                      <a:pt x="23315" y="844"/>
                    </a:lnTo>
                    <a:cubicBezTo>
                      <a:pt x="23214" y="441"/>
                      <a:pt x="22851" y="159"/>
                      <a:pt x="22452" y="159"/>
                    </a:cubicBezTo>
                    <a:cubicBezTo>
                      <a:pt x="22352" y="159"/>
                      <a:pt x="22250" y="177"/>
                      <a:pt x="22149" y="214"/>
                    </a:cubicBezTo>
                    <a:cubicBezTo>
                      <a:pt x="21708" y="403"/>
                      <a:pt x="21456" y="876"/>
                      <a:pt x="21582" y="1317"/>
                    </a:cubicBezTo>
                    <a:lnTo>
                      <a:pt x="22968" y="6830"/>
                    </a:lnTo>
                    <a:cubicBezTo>
                      <a:pt x="23031" y="7082"/>
                      <a:pt x="22905" y="7303"/>
                      <a:pt x="22684" y="7366"/>
                    </a:cubicBezTo>
                    <a:lnTo>
                      <a:pt x="22527" y="7429"/>
                    </a:lnTo>
                    <a:cubicBezTo>
                      <a:pt x="22487" y="7442"/>
                      <a:pt x="22445" y="7449"/>
                      <a:pt x="22403" y="7449"/>
                    </a:cubicBezTo>
                    <a:cubicBezTo>
                      <a:pt x="22249" y="7449"/>
                      <a:pt x="22097" y="7364"/>
                      <a:pt x="22023" y="7240"/>
                    </a:cubicBezTo>
                    <a:lnTo>
                      <a:pt x="19786" y="3302"/>
                    </a:lnTo>
                    <a:cubicBezTo>
                      <a:pt x="19560" y="2925"/>
                      <a:pt x="19173" y="2728"/>
                      <a:pt x="18770" y="2728"/>
                    </a:cubicBezTo>
                    <a:cubicBezTo>
                      <a:pt x="18668" y="2728"/>
                      <a:pt x="18565" y="2741"/>
                      <a:pt x="18463" y="2766"/>
                    </a:cubicBezTo>
                    <a:cubicBezTo>
                      <a:pt x="18022" y="3018"/>
                      <a:pt x="17864" y="3554"/>
                      <a:pt x="18116" y="3995"/>
                    </a:cubicBezTo>
                    <a:cubicBezTo>
                      <a:pt x="18116" y="3995"/>
                      <a:pt x="21361" y="9666"/>
                      <a:pt x="21361" y="9666"/>
                    </a:cubicBezTo>
                    <a:cubicBezTo>
                      <a:pt x="21645" y="10201"/>
                      <a:pt x="21739" y="10769"/>
                      <a:pt x="21739" y="11367"/>
                    </a:cubicBezTo>
                    <a:cubicBezTo>
                      <a:pt x="21701" y="11599"/>
                      <a:pt x="21483" y="11748"/>
                      <a:pt x="21271" y="11748"/>
                    </a:cubicBezTo>
                    <a:cubicBezTo>
                      <a:pt x="21137" y="11748"/>
                      <a:pt x="21005" y="11690"/>
                      <a:pt x="20920" y="11556"/>
                    </a:cubicBezTo>
                    <a:lnTo>
                      <a:pt x="19502" y="9540"/>
                    </a:lnTo>
                    <a:cubicBezTo>
                      <a:pt x="19323" y="9288"/>
                      <a:pt x="19041" y="9160"/>
                      <a:pt x="18756" y="9160"/>
                    </a:cubicBezTo>
                    <a:cubicBezTo>
                      <a:pt x="18541" y="9160"/>
                      <a:pt x="18324" y="9233"/>
                      <a:pt x="18148" y="9382"/>
                    </a:cubicBezTo>
                    <a:cubicBezTo>
                      <a:pt x="17833" y="9697"/>
                      <a:pt x="17770" y="10233"/>
                      <a:pt x="18053" y="10611"/>
                    </a:cubicBezTo>
                    <a:lnTo>
                      <a:pt x="19566" y="12753"/>
                    </a:lnTo>
                    <a:cubicBezTo>
                      <a:pt x="19566" y="12753"/>
                      <a:pt x="20605" y="16030"/>
                      <a:pt x="22653" y="17133"/>
                    </a:cubicBezTo>
                    <a:lnTo>
                      <a:pt x="22306" y="19779"/>
                    </a:lnTo>
                    <a:cubicBezTo>
                      <a:pt x="22054" y="20630"/>
                      <a:pt x="21834" y="21512"/>
                      <a:pt x="21613" y="22362"/>
                    </a:cubicBezTo>
                    <a:cubicBezTo>
                      <a:pt x="21456" y="23087"/>
                      <a:pt x="21267" y="23812"/>
                      <a:pt x="21078" y="24536"/>
                    </a:cubicBezTo>
                    <a:cubicBezTo>
                      <a:pt x="21046" y="24725"/>
                      <a:pt x="20983" y="24883"/>
                      <a:pt x="20952" y="25040"/>
                    </a:cubicBezTo>
                    <a:cubicBezTo>
                      <a:pt x="20889" y="25198"/>
                      <a:pt x="20857" y="25355"/>
                      <a:pt x="20826" y="25513"/>
                    </a:cubicBezTo>
                    <a:cubicBezTo>
                      <a:pt x="20731" y="25828"/>
                      <a:pt x="20605" y="26111"/>
                      <a:pt x="20511" y="26395"/>
                    </a:cubicBezTo>
                    <a:cubicBezTo>
                      <a:pt x="20164" y="27435"/>
                      <a:pt x="19660" y="28411"/>
                      <a:pt x="19030" y="29293"/>
                    </a:cubicBezTo>
                    <a:cubicBezTo>
                      <a:pt x="18778" y="29608"/>
                      <a:pt x="18494" y="29924"/>
                      <a:pt x="18179" y="30176"/>
                    </a:cubicBezTo>
                    <a:cubicBezTo>
                      <a:pt x="17896" y="30428"/>
                      <a:pt x="17612" y="30617"/>
                      <a:pt x="17297" y="30774"/>
                    </a:cubicBezTo>
                    <a:cubicBezTo>
                      <a:pt x="16541" y="31184"/>
                      <a:pt x="15722" y="31467"/>
                      <a:pt x="14903" y="31688"/>
                    </a:cubicBezTo>
                    <a:cubicBezTo>
                      <a:pt x="13863" y="31908"/>
                      <a:pt x="12855" y="32097"/>
                      <a:pt x="11784" y="32192"/>
                    </a:cubicBezTo>
                    <a:cubicBezTo>
                      <a:pt x="10618" y="32318"/>
                      <a:pt x="9263" y="32381"/>
                      <a:pt x="7751" y="32507"/>
                    </a:cubicBezTo>
                    <a:lnTo>
                      <a:pt x="7688" y="32507"/>
                    </a:lnTo>
                    <a:cubicBezTo>
                      <a:pt x="7247" y="32570"/>
                      <a:pt x="6806" y="32664"/>
                      <a:pt x="6396" y="32759"/>
                    </a:cubicBezTo>
                    <a:cubicBezTo>
                      <a:pt x="2332" y="33893"/>
                      <a:pt x="1" y="38083"/>
                      <a:pt x="1135" y="42116"/>
                    </a:cubicBezTo>
                    <a:cubicBezTo>
                      <a:pt x="2075" y="45485"/>
                      <a:pt x="5116" y="47664"/>
                      <a:pt x="8426" y="47664"/>
                    </a:cubicBezTo>
                    <a:cubicBezTo>
                      <a:pt x="9109" y="47664"/>
                      <a:pt x="9803" y="47571"/>
                      <a:pt x="10492" y="47377"/>
                    </a:cubicBezTo>
                    <a:cubicBezTo>
                      <a:pt x="11910" y="46999"/>
                      <a:pt x="13485" y="46527"/>
                      <a:pt x="15218" y="45960"/>
                    </a:cubicBezTo>
                    <a:cubicBezTo>
                      <a:pt x="17077" y="45329"/>
                      <a:pt x="18841" y="44510"/>
                      <a:pt x="20542" y="43534"/>
                    </a:cubicBezTo>
                    <a:cubicBezTo>
                      <a:pt x="22432" y="42431"/>
                      <a:pt x="24102" y="41045"/>
                      <a:pt x="25551" y="39438"/>
                    </a:cubicBezTo>
                    <a:cubicBezTo>
                      <a:pt x="26308" y="38587"/>
                      <a:pt x="26969" y="37642"/>
                      <a:pt x="27568" y="36634"/>
                    </a:cubicBezTo>
                    <a:cubicBezTo>
                      <a:pt x="28103" y="35689"/>
                      <a:pt x="28544" y="34681"/>
                      <a:pt x="28891" y="33641"/>
                    </a:cubicBezTo>
                    <a:cubicBezTo>
                      <a:pt x="29458" y="31782"/>
                      <a:pt x="29773" y="29860"/>
                      <a:pt x="29836" y="27907"/>
                    </a:cubicBezTo>
                    <a:lnTo>
                      <a:pt x="29836" y="27403"/>
                    </a:lnTo>
                    <a:cubicBezTo>
                      <a:pt x="30088" y="24095"/>
                      <a:pt x="30309" y="13320"/>
                      <a:pt x="30466" y="9477"/>
                    </a:cubicBezTo>
                    <a:lnTo>
                      <a:pt x="31002" y="4468"/>
                    </a:lnTo>
                    <a:cubicBezTo>
                      <a:pt x="31065" y="3932"/>
                      <a:pt x="30655" y="3459"/>
                      <a:pt x="30120" y="3459"/>
                    </a:cubicBezTo>
                    <a:cubicBezTo>
                      <a:pt x="29647" y="3459"/>
                      <a:pt x="29238" y="3806"/>
                      <a:pt x="29206" y="4278"/>
                    </a:cubicBezTo>
                    <a:lnTo>
                      <a:pt x="28891" y="6578"/>
                    </a:lnTo>
                    <a:cubicBezTo>
                      <a:pt x="28871" y="6839"/>
                      <a:pt x="28660" y="6997"/>
                      <a:pt x="28436" y="6997"/>
                    </a:cubicBezTo>
                    <a:cubicBezTo>
                      <a:pt x="28308" y="6997"/>
                      <a:pt x="28175" y="6945"/>
                      <a:pt x="28072" y="6830"/>
                    </a:cubicBezTo>
                    <a:cubicBezTo>
                      <a:pt x="27851" y="6578"/>
                      <a:pt x="27725" y="6263"/>
                      <a:pt x="27694" y="5917"/>
                    </a:cubicBezTo>
                    <a:lnTo>
                      <a:pt x="27253" y="813"/>
                    </a:lnTo>
                    <a:cubicBezTo>
                      <a:pt x="27198" y="347"/>
                      <a:pt x="26810" y="1"/>
                      <a:pt x="26378" y="1"/>
                    </a:cubicBezTo>
                    <a:close/>
                  </a:path>
                </a:pathLst>
              </a:custGeom>
              <a:solidFill>
                <a:srgbClr val="EB8D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2">
                <a:extLst>
                  <a:ext uri="{FF2B5EF4-FFF2-40B4-BE49-F238E27FC236}">
                    <a16:creationId xmlns:a16="http://schemas.microsoft.com/office/drawing/2014/main" id="{694DE574-6570-911D-B627-936379DC3B6E}"/>
                  </a:ext>
                </a:extLst>
              </p:cNvPr>
              <p:cNvSpPr/>
              <p:nvPr/>
            </p:nvSpPr>
            <p:spPr>
              <a:xfrm>
                <a:off x="6869302" y="4498855"/>
                <a:ext cx="77036" cy="73087"/>
              </a:xfrm>
              <a:custGeom>
                <a:avLst/>
                <a:gdLst/>
                <a:ahLst/>
                <a:cxnLst/>
                <a:rect l="l" t="t" r="r" b="b"/>
                <a:pathLst>
                  <a:path w="3687" h="3498" extrusionOk="0">
                    <a:moveTo>
                      <a:pt x="410" y="1"/>
                    </a:moveTo>
                    <a:cubicBezTo>
                      <a:pt x="189" y="1"/>
                      <a:pt x="0" y="190"/>
                      <a:pt x="0" y="410"/>
                    </a:cubicBezTo>
                    <a:cubicBezTo>
                      <a:pt x="0" y="631"/>
                      <a:pt x="189" y="789"/>
                      <a:pt x="410" y="789"/>
                    </a:cubicBezTo>
                    <a:cubicBezTo>
                      <a:pt x="504" y="789"/>
                      <a:pt x="2521" y="789"/>
                      <a:pt x="2867" y="3151"/>
                    </a:cubicBezTo>
                    <a:cubicBezTo>
                      <a:pt x="2899" y="3372"/>
                      <a:pt x="3056" y="3498"/>
                      <a:pt x="3245" y="3498"/>
                    </a:cubicBezTo>
                    <a:lnTo>
                      <a:pt x="3308" y="3498"/>
                    </a:lnTo>
                    <a:cubicBezTo>
                      <a:pt x="3529" y="3466"/>
                      <a:pt x="3686" y="3246"/>
                      <a:pt x="3655" y="3057"/>
                    </a:cubicBezTo>
                    <a:cubicBezTo>
                      <a:pt x="3308" y="631"/>
                      <a:pt x="1418" y="1"/>
                      <a:pt x="441" y="1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2">
                <a:extLst>
                  <a:ext uri="{FF2B5EF4-FFF2-40B4-BE49-F238E27FC236}">
                    <a16:creationId xmlns:a16="http://schemas.microsoft.com/office/drawing/2014/main" id="{93568770-E5CA-42B3-44FF-4CBA7623159A}"/>
                  </a:ext>
                </a:extLst>
              </p:cNvPr>
              <p:cNvSpPr/>
              <p:nvPr/>
            </p:nvSpPr>
            <p:spPr>
              <a:xfrm>
                <a:off x="5213641" y="4362407"/>
                <a:ext cx="683299" cy="971219"/>
              </a:xfrm>
              <a:custGeom>
                <a:avLst/>
                <a:gdLst/>
                <a:ahLst/>
                <a:cxnLst/>
                <a:rect l="l" t="t" r="r" b="b"/>
                <a:pathLst>
                  <a:path w="32703" h="46483" extrusionOk="0">
                    <a:moveTo>
                      <a:pt x="8388" y="0"/>
                    </a:moveTo>
                    <a:cubicBezTo>
                      <a:pt x="7965" y="0"/>
                      <a:pt x="7608" y="292"/>
                      <a:pt x="7530" y="734"/>
                    </a:cubicBezTo>
                    <a:lnTo>
                      <a:pt x="6553" y="6184"/>
                    </a:lnTo>
                    <a:cubicBezTo>
                      <a:pt x="6494" y="6450"/>
                      <a:pt x="6270" y="6660"/>
                      <a:pt x="6009" y="6660"/>
                    </a:cubicBezTo>
                    <a:cubicBezTo>
                      <a:pt x="5991" y="6660"/>
                      <a:pt x="5973" y="6659"/>
                      <a:pt x="5955" y="6657"/>
                    </a:cubicBezTo>
                    <a:cubicBezTo>
                      <a:pt x="5577" y="6657"/>
                      <a:pt x="5293" y="6342"/>
                      <a:pt x="5293" y="5995"/>
                    </a:cubicBezTo>
                    <a:lnTo>
                      <a:pt x="5388" y="1049"/>
                    </a:lnTo>
                    <a:cubicBezTo>
                      <a:pt x="5419" y="576"/>
                      <a:pt x="5073" y="167"/>
                      <a:pt x="4600" y="72"/>
                    </a:cubicBezTo>
                    <a:cubicBezTo>
                      <a:pt x="4563" y="68"/>
                      <a:pt x="4527" y="66"/>
                      <a:pt x="4492" y="66"/>
                    </a:cubicBezTo>
                    <a:cubicBezTo>
                      <a:pt x="4006" y="66"/>
                      <a:pt x="3621" y="456"/>
                      <a:pt x="3592" y="955"/>
                    </a:cubicBezTo>
                    <a:lnTo>
                      <a:pt x="3497" y="6090"/>
                    </a:lnTo>
                    <a:cubicBezTo>
                      <a:pt x="3497" y="6436"/>
                      <a:pt x="3371" y="6751"/>
                      <a:pt x="3151" y="7035"/>
                    </a:cubicBezTo>
                    <a:cubicBezTo>
                      <a:pt x="3053" y="7158"/>
                      <a:pt x="2916" y="7214"/>
                      <a:pt x="2782" y="7214"/>
                    </a:cubicBezTo>
                    <a:cubicBezTo>
                      <a:pt x="2573" y="7214"/>
                      <a:pt x="2370" y="7077"/>
                      <a:pt x="2332" y="6846"/>
                    </a:cubicBezTo>
                    <a:lnTo>
                      <a:pt x="1891" y="4546"/>
                    </a:lnTo>
                    <a:cubicBezTo>
                      <a:pt x="1800" y="4124"/>
                      <a:pt x="1421" y="3788"/>
                      <a:pt x="974" y="3788"/>
                    </a:cubicBezTo>
                    <a:cubicBezTo>
                      <a:pt x="954" y="3788"/>
                      <a:pt x="934" y="3789"/>
                      <a:pt x="914" y="3790"/>
                    </a:cubicBezTo>
                    <a:cubicBezTo>
                      <a:pt x="378" y="3853"/>
                      <a:pt x="0" y="4326"/>
                      <a:pt x="126" y="4861"/>
                    </a:cubicBezTo>
                    <a:lnTo>
                      <a:pt x="977" y="9839"/>
                    </a:lnTo>
                    <a:cubicBezTo>
                      <a:pt x="1387" y="13651"/>
                      <a:pt x="2300" y="24394"/>
                      <a:pt x="2804" y="27702"/>
                    </a:cubicBezTo>
                    <a:cubicBezTo>
                      <a:pt x="2804" y="27860"/>
                      <a:pt x="2804" y="28017"/>
                      <a:pt x="2836" y="28206"/>
                    </a:cubicBezTo>
                    <a:cubicBezTo>
                      <a:pt x="3025" y="30128"/>
                      <a:pt x="3466" y="32018"/>
                      <a:pt x="4159" y="33814"/>
                    </a:cubicBezTo>
                    <a:cubicBezTo>
                      <a:pt x="4569" y="34854"/>
                      <a:pt x="5073" y="35830"/>
                      <a:pt x="5671" y="36744"/>
                    </a:cubicBezTo>
                    <a:cubicBezTo>
                      <a:pt x="6333" y="37689"/>
                      <a:pt x="7057" y="38603"/>
                      <a:pt x="7877" y="39422"/>
                    </a:cubicBezTo>
                    <a:cubicBezTo>
                      <a:pt x="9420" y="40934"/>
                      <a:pt x="11185" y="42194"/>
                      <a:pt x="13138" y="43140"/>
                    </a:cubicBezTo>
                    <a:cubicBezTo>
                      <a:pt x="14902" y="44022"/>
                      <a:pt x="16729" y="44715"/>
                      <a:pt x="18620" y="45219"/>
                    </a:cubicBezTo>
                    <a:cubicBezTo>
                      <a:pt x="20384" y="45660"/>
                      <a:pt x="21991" y="46038"/>
                      <a:pt x="23440" y="46322"/>
                    </a:cubicBezTo>
                    <a:cubicBezTo>
                      <a:pt x="23881" y="46416"/>
                      <a:pt x="24322" y="46479"/>
                      <a:pt x="24763" y="46479"/>
                    </a:cubicBezTo>
                    <a:cubicBezTo>
                      <a:pt x="24841" y="46481"/>
                      <a:pt x="24919" y="46483"/>
                      <a:pt x="24996" y="46483"/>
                    </a:cubicBezTo>
                    <a:cubicBezTo>
                      <a:pt x="29112" y="46483"/>
                      <a:pt x="32453" y="43220"/>
                      <a:pt x="32576" y="39107"/>
                    </a:cubicBezTo>
                    <a:cubicBezTo>
                      <a:pt x="32702" y="34917"/>
                      <a:pt x="29394" y="31420"/>
                      <a:pt x="25204" y="31294"/>
                    </a:cubicBezTo>
                    <a:lnTo>
                      <a:pt x="25173" y="31294"/>
                    </a:lnTo>
                    <a:cubicBezTo>
                      <a:pt x="23661" y="31262"/>
                      <a:pt x="22306" y="31294"/>
                      <a:pt x="21109" y="31231"/>
                    </a:cubicBezTo>
                    <a:cubicBezTo>
                      <a:pt x="20069" y="31199"/>
                      <a:pt x="18998" y="31105"/>
                      <a:pt x="17958" y="30947"/>
                    </a:cubicBezTo>
                    <a:cubicBezTo>
                      <a:pt x="17107" y="30790"/>
                      <a:pt x="16288" y="30538"/>
                      <a:pt x="15532" y="30191"/>
                    </a:cubicBezTo>
                    <a:cubicBezTo>
                      <a:pt x="15186" y="30065"/>
                      <a:pt x="14871" y="29876"/>
                      <a:pt x="14587" y="29687"/>
                    </a:cubicBezTo>
                    <a:cubicBezTo>
                      <a:pt x="14241" y="29435"/>
                      <a:pt x="13957" y="29151"/>
                      <a:pt x="13673" y="28836"/>
                    </a:cubicBezTo>
                    <a:cubicBezTo>
                      <a:pt x="12980" y="27986"/>
                      <a:pt x="12413" y="27041"/>
                      <a:pt x="12004" y="26064"/>
                    </a:cubicBezTo>
                    <a:cubicBezTo>
                      <a:pt x="11878" y="25780"/>
                      <a:pt x="11783" y="25465"/>
                      <a:pt x="11657" y="25182"/>
                    </a:cubicBezTo>
                    <a:cubicBezTo>
                      <a:pt x="11594" y="25024"/>
                      <a:pt x="11531" y="24867"/>
                      <a:pt x="11500" y="24709"/>
                    </a:cubicBezTo>
                    <a:cubicBezTo>
                      <a:pt x="11437" y="24552"/>
                      <a:pt x="11374" y="24426"/>
                      <a:pt x="11311" y="24237"/>
                    </a:cubicBezTo>
                    <a:cubicBezTo>
                      <a:pt x="11122" y="23512"/>
                      <a:pt x="10869" y="22819"/>
                      <a:pt x="10649" y="22094"/>
                    </a:cubicBezTo>
                    <a:cubicBezTo>
                      <a:pt x="10365" y="21244"/>
                      <a:pt x="10082" y="20393"/>
                      <a:pt x="9798" y="19542"/>
                    </a:cubicBezTo>
                    <a:lnTo>
                      <a:pt x="9263" y="16959"/>
                    </a:lnTo>
                    <a:cubicBezTo>
                      <a:pt x="11248" y="15730"/>
                      <a:pt x="12067" y="12359"/>
                      <a:pt x="12067" y="12359"/>
                    </a:cubicBezTo>
                    <a:lnTo>
                      <a:pt x="13421" y="10154"/>
                    </a:lnTo>
                    <a:cubicBezTo>
                      <a:pt x="13673" y="9744"/>
                      <a:pt x="13610" y="9240"/>
                      <a:pt x="13232" y="8925"/>
                    </a:cubicBezTo>
                    <a:cubicBezTo>
                      <a:pt x="13072" y="8802"/>
                      <a:pt x="12879" y="8742"/>
                      <a:pt x="12687" y="8742"/>
                    </a:cubicBezTo>
                    <a:cubicBezTo>
                      <a:pt x="12388" y="8742"/>
                      <a:pt x="12094" y="8889"/>
                      <a:pt x="11941" y="9177"/>
                    </a:cubicBezTo>
                    <a:cubicBezTo>
                      <a:pt x="11941" y="9177"/>
                      <a:pt x="11153" y="10438"/>
                      <a:pt x="10649" y="11288"/>
                    </a:cubicBezTo>
                    <a:cubicBezTo>
                      <a:pt x="10560" y="11428"/>
                      <a:pt x="10419" y="11491"/>
                      <a:pt x="10276" y="11491"/>
                    </a:cubicBezTo>
                    <a:cubicBezTo>
                      <a:pt x="10067" y="11491"/>
                      <a:pt x="9855" y="11356"/>
                      <a:pt x="9798" y="11131"/>
                    </a:cubicBezTo>
                    <a:cubicBezTo>
                      <a:pt x="9735" y="10532"/>
                      <a:pt x="9830" y="9965"/>
                      <a:pt x="10050" y="9429"/>
                    </a:cubicBezTo>
                    <a:cubicBezTo>
                      <a:pt x="10050" y="9398"/>
                      <a:pt x="12917" y="3538"/>
                      <a:pt x="12917" y="3538"/>
                    </a:cubicBezTo>
                    <a:cubicBezTo>
                      <a:pt x="13138" y="3097"/>
                      <a:pt x="12949" y="2561"/>
                      <a:pt x="12508" y="2341"/>
                    </a:cubicBezTo>
                    <a:cubicBezTo>
                      <a:pt x="12431" y="2326"/>
                      <a:pt x="12353" y="2319"/>
                      <a:pt x="12276" y="2319"/>
                    </a:cubicBezTo>
                    <a:cubicBezTo>
                      <a:pt x="11847" y="2319"/>
                      <a:pt x="11430" y="2539"/>
                      <a:pt x="11216" y="2939"/>
                    </a:cubicBezTo>
                    <a:lnTo>
                      <a:pt x="9263" y="7035"/>
                    </a:lnTo>
                    <a:cubicBezTo>
                      <a:pt x="9188" y="7185"/>
                      <a:pt x="9034" y="7275"/>
                      <a:pt x="8880" y="7275"/>
                    </a:cubicBezTo>
                    <a:cubicBezTo>
                      <a:pt x="8839" y="7275"/>
                      <a:pt x="8798" y="7269"/>
                      <a:pt x="8759" y="7256"/>
                    </a:cubicBezTo>
                    <a:lnTo>
                      <a:pt x="8633" y="7224"/>
                    </a:lnTo>
                    <a:cubicBezTo>
                      <a:pt x="8412" y="7161"/>
                      <a:pt x="8255" y="6940"/>
                      <a:pt x="8286" y="6720"/>
                    </a:cubicBezTo>
                    <a:lnTo>
                      <a:pt x="9294" y="1112"/>
                    </a:lnTo>
                    <a:cubicBezTo>
                      <a:pt x="9389" y="639"/>
                      <a:pt x="9105" y="167"/>
                      <a:pt x="8664" y="41"/>
                    </a:cubicBezTo>
                    <a:cubicBezTo>
                      <a:pt x="8571" y="13"/>
                      <a:pt x="8478" y="0"/>
                      <a:pt x="8388" y="0"/>
                    </a:cubicBezTo>
                    <a:close/>
                  </a:path>
                </a:pathLst>
              </a:custGeom>
              <a:solidFill>
                <a:srgbClr val="EB8D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32">
                <a:extLst>
                  <a:ext uri="{FF2B5EF4-FFF2-40B4-BE49-F238E27FC236}">
                    <a16:creationId xmlns:a16="http://schemas.microsoft.com/office/drawing/2014/main" id="{2ED3BD9A-3E2F-E850-76B2-AEAB7F0B0DB7}"/>
                  </a:ext>
                </a:extLst>
              </p:cNvPr>
              <p:cNvSpPr/>
              <p:nvPr/>
            </p:nvSpPr>
            <p:spPr>
              <a:xfrm>
                <a:off x="5355166" y="4568646"/>
                <a:ext cx="72440" cy="77036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3687" extrusionOk="0">
                    <a:moveTo>
                      <a:pt x="3057" y="0"/>
                    </a:moveTo>
                    <a:cubicBezTo>
                      <a:pt x="2080" y="63"/>
                      <a:pt x="190" y="820"/>
                      <a:pt x="1" y="3245"/>
                    </a:cubicBezTo>
                    <a:cubicBezTo>
                      <a:pt x="1" y="3466"/>
                      <a:pt x="158" y="3655"/>
                      <a:pt x="379" y="3687"/>
                    </a:cubicBezTo>
                    <a:lnTo>
                      <a:pt x="410" y="3687"/>
                    </a:lnTo>
                    <a:cubicBezTo>
                      <a:pt x="599" y="3655"/>
                      <a:pt x="788" y="3497"/>
                      <a:pt x="788" y="3308"/>
                    </a:cubicBezTo>
                    <a:cubicBezTo>
                      <a:pt x="788" y="1985"/>
                      <a:pt x="1797" y="914"/>
                      <a:pt x="3088" y="788"/>
                    </a:cubicBezTo>
                    <a:cubicBezTo>
                      <a:pt x="3309" y="788"/>
                      <a:pt x="3466" y="599"/>
                      <a:pt x="3466" y="410"/>
                    </a:cubicBezTo>
                    <a:cubicBezTo>
                      <a:pt x="3466" y="189"/>
                      <a:pt x="3277" y="0"/>
                      <a:pt x="3057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32">
                <a:extLst>
                  <a:ext uri="{FF2B5EF4-FFF2-40B4-BE49-F238E27FC236}">
                    <a16:creationId xmlns:a16="http://schemas.microsoft.com/office/drawing/2014/main" id="{8CA307C9-41C5-2042-C96C-AA8B24768029}"/>
                  </a:ext>
                </a:extLst>
              </p:cNvPr>
              <p:cNvSpPr/>
              <p:nvPr/>
            </p:nvSpPr>
            <p:spPr>
              <a:xfrm>
                <a:off x="5578352" y="4835754"/>
                <a:ext cx="1167769" cy="531399"/>
              </a:xfrm>
              <a:custGeom>
                <a:avLst/>
                <a:gdLst/>
                <a:ahLst/>
                <a:cxnLst/>
                <a:rect l="l" t="t" r="r" b="b"/>
                <a:pathLst>
                  <a:path w="55890" h="25433" extrusionOk="0">
                    <a:moveTo>
                      <a:pt x="37270" y="1"/>
                    </a:moveTo>
                    <a:cubicBezTo>
                      <a:pt x="36861" y="1"/>
                      <a:pt x="36451" y="24"/>
                      <a:pt x="36042" y="71"/>
                    </a:cubicBezTo>
                    <a:lnTo>
                      <a:pt x="17076" y="1741"/>
                    </a:lnTo>
                    <a:cubicBezTo>
                      <a:pt x="17076" y="1741"/>
                      <a:pt x="10806" y="2151"/>
                      <a:pt x="0" y="7255"/>
                    </a:cubicBezTo>
                    <a:lnTo>
                      <a:pt x="1796" y="25118"/>
                    </a:lnTo>
                    <a:lnTo>
                      <a:pt x="8128" y="25370"/>
                    </a:lnTo>
                    <a:lnTo>
                      <a:pt x="9262" y="25433"/>
                    </a:lnTo>
                    <a:lnTo>
                      <a:pt x="15690" y="25055"/>
                    </a:lnTo>
                    <a:lnTo>
                      <a:pt x="41461" y="23637"/>
                    </a:lnTo>
                    <a:lnTo>
                      <a:pt x="41492" y="23826"/>
                    </a:lnTo>
                    <a:lnTo>
                      <a:pt x="44863" y="23448"/>
                    </a:lnTo>
                    <a:lnTo>
                      <a:pt x="49274" y="23196"/>
                    </a:lnTo>
                    <a:lnTo>
                      <a:pt x="49274" y="22976"/>
                    </a:lnTo>
                    <a:lnTo>
                      <a:pt x="55323" y="22314"/>
                    </a:lnTo>
                    <a:lnTo>
                      <a:pt x="55890" y="4388"/>
                    </a:lnTo>
                    <a:cubicBezTo>
                      <a:pt x="44926" y="71"/>
                      <a:pt x="38678" y="40"/>
                      <a:pt x="38503" y="40"/>
                    </a:cubicBezTo>
                    <a:cubicBezTo>
                      <a:pt x="38500" y="40"/>
                      <a:pt x="38499" y="40"/>
                      <a:pt x="38499" y="40"/>
                    </a:cubicBezTo>
                    <a:lnTo>
                      <a:pt x="38499" y="71"/>
                    </a:lnTo>
                    <a:cubicBezTo>
                      <a:pt x="38090" y="24"/>
                      <a:pt x="37680" y="1"/>
                      <a:pt x="372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2">
                <a:extLst>
                  <a:ext uri="{FF2B5EF4-FFF2-40B4-BE49-F238E27FC236}">
                    <a16:creationId xmlns:a16="http://schemas.microsoft.com/office/drawing/2014/main" id="{BE7B9E9D-31BA-BDB1-201A-8A8687BD5BD0}"/>
                  </a:ext>
                </a:extLst>
              </p:cNvPr>
              <p:cNvSpPr/>
              <p:nvPr/>
            </p:nvSpPr>
            <p:spPr>
              <a:xfrm>
                <a:off x="5943711" y="4798476"/>
                <a:ext cx="420639" cy="308292"/>
              </a:xfrm>
              <a:custGeom>
                <a:avLst/>
                <a:gdLst/>
                <a:ahLst/>
                <a:cxnLst/>
                <a:rect l="l" t="t" r="r" b="b"/>
                <a:pathLst>
                  <a:path w="20132" h="14755" extrusionOk="0">
                    <a:moveTo>
                      <a:pt x="14262" y="0"/>
                    </a:moveTo>
                    <a:cubicBezTo>
                      <a:pt x="8661" y="0"/>
                      <a:pt x="192" y="1441"/>
                      <a:pt x="63" y="3116"/>
                    </a:cubicBezTo>
                    <a:cubicBezTo>
                      <a:pt x="0" y="3777"/>
                      <a:pt x="0" y="4470"/>
                      <a:pt x="63" y="5163"/>
                    </a:cubicBezTo>
                    <a:cubicBezTo>
                      <a:pt x="628" y="10660"/>
                      <a:pt x="4946" y="14755"/>
                      <a:pt x="9954" y="14755"/>
                    </a:cubicBezTo>
                    <a:cubicBezTo>
                      <a:pt x="10257" y="14755"/>
                      <a:pt x="10562" y="14740"/>
                      <a:pt x="10870" y="14709"/>
                    </a:cubicBezTo>
                    <a:cubicBezTo>
                      <a:pt x="16257" y="14142"/>
                      <a:pt x="20132" y="9007"/>
                      <a:pt x="19533" y="3179"/>
                    </a:cubicBezTo>
                    <a:cubicBezTo>
                      <a:pt x="19470" y="2454"/>
                      <a:pt x="19313" y="1761"/>
                      <a:pt x="19092" y="1068"/>
                    </a:cubicBezTo>
                    <a:cubicBezTo>
                      <a:pt x="18872" y="315"/>
                      <a:pt x="16880" y="0"/>
                      <a:pt x="142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32">
                <a:extLst>
                  <a:ext uri="{FF2B5EF4-FFF2-40B4-BE49-F238E27FC236}">
                    <a16:creationId xmlns:a16="http://schemas.microsoft.com/office/drawing/2014/main" id="{802B6C9E-328A-1F05-88F8-E3170E2D33A8}"/>
                  </a:ext>
                </a:extLst>
              </p:cNvPr>
              <p:cNvSpPr/>
              <p:nvPr/>
            </p:nvSpPr>
            <p:spPr>
              <a:xfrm>
                <a:off x="5642209" y="3831430"/>
                <a:ext cx="832712" cy="735346"/>
              </a:xfrm>
              <a:custGeom>
                <a:avLst/>
                <a:gdLst/>
                <a:ahLst/>
                <a:cxnLst/>
                <a:rect l="l" t="t" r="r" b="b"/>
                <a:pathLst>
                  <a:path w="39854" h="35194" extrusionOk="0">
                    <a:moveTo>
                      <a:pt x="21824" y="1"/>
                    </a:moveTo>
                    <a:cubicBezTo>
                      <a:pt x="20864" y="1"/>
                      <a:pt x="19816" y="135"/>
                      <a:pt x="18651" y="437"/>
                    </a:cubicBezTo>
                    <a:cubicBezTo>
                      <a:pt x="16194" y="1067"/>
                      <a:pt x="14114" y="2705"/>
                      <a:pt x="12917" y="4974"/>
                    </a:cubicBezTo>
                    <a:cubicBezTo>
                      <a:pt x="12570" y="5572"/>
                      <a:pt x="12318" y="6234"/>
                      <a:pt x="12192" y="6927"/>
                    </a:cubicBezTo>
                    <a:cubicBezTo>
                      <a:pt x="11499" y="7305"/>
                      <a:pt x="10806" y="7715"/>
                      <a:pt x="10176" y="8156"/>
                    </a:cubicBezTo>
                    <a:lnTo>
                      <a:pt x="8317" y="8376"/>
                    </a:lnTo>
                    <a:cubicBezTo>
                      <a:pt x="3214" y="9006"/>
                      <a:pt x="0" y="14583"/>
                      <a:pt x="1922" y="19497"/>
                    </a:cubicBezTo>
                    <a:lnTo>
                      <a:pt x="2520" y="20474"/>
                    </a:lnTo>
                    <a:cubicBezTo>
                      <a:pt x="2300" y="21892"/>
                      <a:pt x="2237" y="23341"/>
                      <a:pt x="2363" y="24790"/>
                    </a:cubicBezTo>
                    <a:lnTo>
                      <a:pt x="2363" y="24916"/>
                    </a:lnTo>
                    <a:cubicBezTo>
                      <a:pt x="2842" y="30751"/>
                      <a:pt x="7725" y="35193"/>
                      <a:pt x="13478" y="35193"/>
                    </a:cubicBezTo>
                    <a:cubicBezTo>
                      <a:pt x="13782" y="35193"/>
                      <a:pt x="14089" y="35181"/>
                      <a:pt x="14398" y="35155"/>
                    </a:cubicBezTo>
                    <a:lnTo>
                      <a:pt x="29961" y="33927"/>
                    </a:lnTo>
                    <a:cubicBezTo>
                      <a:pt x="35632" y="33486"/>
                      <a:pt x="39854" y="28539"/>
                      <a:pt x="39413" y="22868"/>
                    </a:cubicBezTo>
                    <a:lnTo>
                      <a:pt x="39350" y="21860"/>
                    </a:lnTo>
                    <a:cubicBezTo>
                      <a:pt x="39224" y="20474"/>
                      <a:pt x="38972" y="19088"/>
                      <a:pt x="38562" y="17765"/>
                    </a:cubicBezTo>
                    <a:cubicBezTo>
                      <a:pt x="39759" y="14173"/>
                      <a:pt x="39602" y="9321"/>
                      <a:pt x="34214" y="6423"/>
                    </a:cubicBezTo>
                    <a:cubicBezTo>
                      <a:pt x="29661" y="4000"/>
                      <a:pt x="27065" y="1"/>
                      <a:pt x="21824" y="1"/>
                    </a:cubicBezTo>
                    <a:close/>
                  </a:path>
                </a:pathLst>
              </a:custGeom>
              <a:solidFill>
                <a:srgbClr val="502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2">
                <a:extLst>
                  <a:ext uri="{FF2B5EF4-FFF2-40B4-BE49-F238E27FC236}">
                    <a16:creationId xmlns:a16="http://schemas.microsoft.com/office/drawing/2014/main" id="{3F789914-5403-5387-FAF1-9CBF36728BB9}"/>
                  </a:ext>
                </a:extLst>
              </p:cNvPr>
              <p:cNvSpPr/>
              <p:nvPr/>
            </p:nvSpPr>
            <p:spPr>
              <a:xfrm>
                <a:off x="5697499" y="4109801"/>
                <a:ext cx="791906" cy="935469"/>
              </a:xfrm>
              <a:custGeom>
                <a:avLst/>
                <a:gdLst/>
                <a:ahLst/>
                <a:cxnLst/>
                <a:rect l="l" t="t" r="r" b="b"/>
                <a:pathLst>
                  <a:path w="37901" h="44772" extrusionOk="0">
                    <a:moveTo>
                      <a:pt x="7026" y="1"/>
                    </a:moveTo>
                    <a:cubicBezTo>
                      <a:pt x="5167" y="1796"/>
                      <a:pt x="4254" y="4317"/>
                      <a:pt x="4506" y="6869"/>
                    </a:cubicBezTo>
                    <a:lnTo>
                      <a:pt x="4758" y="9546"/>
                    </a:lnTo>
                    <a:lnTo>
                      <a:pt x="5073" y="12791"/>
                    </a:lnTo>
                    <a:lnTo>
                      <a:pt x="4348" y="12886"/>
                    </a:lnTo>
                    <a:cubicBezTo>
                      <a:pt x="1828" y="13138"/>
                      <a:pt x="0" y="15375"/>
                      <a:pt x="252" y="17864"/>
                    </a:cubicBezTo>
                    <a:cubicBezTo>
                      <a:pt x="491" y="20246"/>
                      <a:pt x="2474" y="22009"/>
                      <a:pt x="4819" y="22009"/>
                    </a:cubicBezTo>
                    <a:cubicBezTo>
                      <a:pt x="4955" y="22009"/>
                      <a:pt x="5092" y="22003"/>
                      <a:pt x="5230" y="21991"/>
                    </a:cubicBezTo>
                    <a:lnTo>
                      <a:pt x="5955" y="21928"/>
                    </a:lnTo>
                    <a:lnTo>
                      <a:pt x="6175" y="24228"/>
                    </a:lnTo>
                    <a:cubicBezTo>
                      <a:pt x="6648" y="28859"/>
                      <a:pt x="9924" y="32703"/>
                      <a:pt x="14398" y="33900"/>
                    </a:cubicBezTo>
                    <a:lnTo>
                      <a:pt x="14839" y="38437"/>
                    </a:lnTo>
                    <a:cubicBezTo>
                      <a:pt x="15194" y="42077"/>
                      <a:pt x="18274" y="44772"/>
                      <a:pt x="21858" y="44772"/>
                    </a:cubicBezTo>
                    <a:cubicBezTo>
                      <a:pt x="22090" y="44772"/>
                      <a:pt x="22323" y="44760"/>
                      <a:pt x="22558" y="44737"/>
                    </a:cubicBezTo>
                    <a:cubicBezTo>
                      <a:pt x="26402" y="44359"/>
                      <a:pt x="29237" y="40957"/>
                      <a:pt x="28890" y="37082"/>
                    </a:cubicBezTo>
                    <a:lnTo>
                      <a:pt x="28418" y="32262"/>
                    </a:lnTo>
                    <a:cubicBezTo>
                      <a:pt x="32230" y="30088"/>
                      <a:pt x="34435" y="25898"/>
                      <a:pt x="34026" y="21518"/>
                    </a:cubicBezTo>
                    <a:lnTo>
                      <a:pt x="33774" y="19187"/>
                    </a:lnTo>
                    <a:cubicBezTo>
                      <a:pt x="36200" y="18840"/>
                      <a:pt x="37901" y="16635"/>
                      <a:pt x="37649" y="14241"/>
                    </a:cubicBezTo>
                    <a:cubicBezTo>
                      <a:pt x="37436" y="11894"/>
                      <a:pt x="35453" y="10107"/>
                      <a:pt x="33128" y="10107"/>
                    </a:cubicBezTo>
                    <a:cubicBezTo>
                      <a:pt x="33050" y="10107"/>
                      <a:pt x="32971" y="10109"/>
                      <a:pt x="32892" y="10114"/>
                    </a:cubicBezTo>
                    <a:lnTo>
                      <a:pt x="32577" y="6837"/>
                    </a:lnTo>
                    <a:lnTo>
                      <a:pt x="32388" y="4852"/>
                    </a:lnTo>
                    <a:cubicBezTo>
                      <a:pt x="32388" y="4821"/>
                      <a:pt x="32388" y="4821"/>
                      <a:pt x="32388" y="4789"/>
                    </a:cubicBezTo>
                    <a:cubicBezTo>
                      <a:pt x="32072" y="4317"/>
                      <a:pt x="31694" y="3907"/>
                      <a:pt x="31285" y="3561"/>
                    </a:cubicBezTo>
                    <a:cubicBezTo>
                      <a:pt x="29781" y="2518"/>
                      <a:pt x="28016" y="1960"/>
                      <a:pt x="26233" y="1960"/>
                    </a:cubicBezTo>
                    <a:cubicBezTo>
                      <a:pt x="25701" y="1960"/>
                      <a:pt x="25166" y="2010"/>
                      <a:pt x="24637" y="2111"/>
                    </a:cubicBezTo>
                    <a:cubicBezTo>
                      <a:pt x="21507" y="2661"/>
                      <a:pt x="18906" y="2880"/>
                      <a:pt x="16748" y="2880"/>
                    </a:cubicBezTo>
                    <a:cubicBezTo>
                      <a:pt x="10374" y="2880"/>
                      <a:pt x="7873" y="966"/>
                      <a:pt x="7026" y="1"/>
                    </a:cubicBezTo>
                    <a:close/>
                  </a:path>
                </a:pathLst>
              </a:custGeom>
              <a:solidFill>
                <a:srgbClr val="EB8D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2">
                <a:extLst>
                  <a:ext uri="{FF2B5EF4-FFF2-40B4-BE49-F238E27FC236}">
                    <a16:creationId xmlns:a16="http://schemas.microsoft.com/office/drawing/2014/main" id="{02A6F864-5B05-416A-A3BE-EFD077922997}"/>
                  </a:ext>
                </a:extLst>
              </p:cNvPr>
              <p:cNvSpPr/>
              <p:nvPr/>
            </p:nvSpPr>
            <p:spPr>
              <a:xfrm>
                <a:off x="5821911" y="4510703"/>
                <a:ext cx="595752" cy="385266"/>
              </a:xfrm>
              <a:custGeom>
                <a:avLst/>
                <a:gdLst/>
                <a:ahLst/>
                <a:cxnLst/>
                <a:rect l="l" t="t" r="r" b="b"/>
                <a:pathLst>
                  <a:path w="28513" h="18439" extrusionOk="0">
                    <a:moveTo>
                      <a:pt x="27820" y="1"/>
                    </a:moveTo>
                    <a:lnTo>
                      <a:pt x="27894" y="788"/>
                    </a:lnTo>
                    <a:lnTo>
                      <a:pt x="27894" y="788"/>
                    </a:lnTo>
                    <a:cubicBezTo>
                      <a:pt x="27887" y="558"/>
                      <a:pt x="27873" y="327"/>
                      <a:pt x="27851" y="96"/>
                    </a:cubicBezTo>
                    <a:lnTo>
                      <a:pt x="27820" y="1"/>
                    </a:lnTo>
                    <a:close/>
                    <a:moveTo>
                      <a:pt x="1" y="2710"/>
                    </a:moveTo>
                    <a:lnTo>
                      <a:pt x="1" y="2805"/>
                    </a:lnTo>
                    <a:cubicBezTo>
                      <a:pt x="20" y="2986"/>
                      <a:pt x="42" y="3165"/>
                      <a:pt x="69" y="3343"/>
                    </a:cubicBezTo>
                    <a:lnTo>
                      <a:pt x="69" y="3343"/>
                    </a:lnTo>
                    <a:lnTo>
                      <a:pt x="1" y="2710"/>
                    </a:lnTo>
                    <a:close/>
                    <a:moveTo>
                      <a:pt x="27894" y="788"/>
                    </a:moveTo>
                    <a:cubicBezTo>
                      <a:pt x="28076" y="6614"/>
                      <a:pt x="23713" y="11681"/>
                      <a:pt x="17833" y="12256"/>
                    </a:cubicBezTo>
                    <a:lnTo>
                      <a:pt x="12193" y="12824"/>
                    </a:lnTo>
                    <a:cubicBezTo>
                      <a:pt x="11841" y="12856"/>
                      <a:pt x="11491" y="12872"/>
                      <a:pt x="11144" y="12872"/>
                    </a:cubicBezTo>
                    <a:cubicBezTo>
                      <a:pt x="5623" y="12872"/>
                      <a:pt x="900" y="8832"/>
                      <a:pt x="69" y="3343"/>
                    </a:cubicBezTo>
                    <a:lnTo>
                      <a:pt x="69" y="3343"/>
                    </a:lnTo>
                    <a:lnTo>
                      <a:pt x="253" y="5042"/>
                    </a:lnTo>
                    <a:cubicBezTo>
                      <a:pt x="757" y="10114"/>
                      <a:pt x="4601" y="14178"/>
                      <a:pt x="9610" y="14997"/>
                    </a:cubicBezTo>
                    <a:cubicBezTo>
                      <a:pt x="10725" y="17328"/>
                      <a:pt x="12891" y="18438"/>
                      <a:pt x="15048" y="18438"/>
                    </a:cubicBezTo>
                    <a:cubicBezTo>
                      <a:pt x="17645" y="18438"/>
                      <a:pt x="20229" y="16829"/>
                      <a:pt x="20952" y="13800"/>
                    </a:cubicBezTo>
                    <a:cubicBezTo>
                      <a:pt x="25614" y="12004"/>
                      <a:pt x="28513" y="7310"/>
                      <a:pt x="28040" y="2332"/>
                    </a:cubicBezTo>
                    <a:lnTo>
                      <a:pt x="27894" y="788"/>
                    </a:ln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32">
                <a:extLst>
                  <a:ext uri="{FF2B5EF4-FFF2-40B4-BE49-F238E27FC236}">
                    <a16:creationId xmlns:a16="http://schemas.microsoft.com/office/drawing/2014/main" id="{7AB330F8-988D-FC6C-892D-66E28B38D09B}"/>
                  </a:ext>
                </a:extLst>
              </p:cNvPr>
              <p:cNvSpPr/>
              <p:nvPr/>
            </p:nvSpPr>
            <p:spPr>
              <a:xfrm>
                <a:off x="5736135" y="4429858"/>
                <a:ext cx="68679" cy="86794"/>
              </a:xfrm>
              <a:custGeom>
                <a:avLst/>
                <a:gdLst/>
                <a:ahLst/>
                <a:cxnLst/>
                <a:rect l="l" t="t" r="r" b="b"/>
                <a:pathLst>
                  <a:path w="3287" h="4154" extrusionOk="0">
                    <a:moveTo>
                      <a:pt x="562" y="0"/>
                    </a:moveTo>
                    <a:cubicBezTo>
                      <a:pt x="256" y="0"/>
                      <a:pt x="1" y="420"/>
                      <a:pt x="294" y="688"/>
                    </a:cubicBezTo>
                    <a:lnTo>
                      <a:pt x="2153" y="2421"/>
                    </a:lnTo>
                    <a:lnTo>
                      <a:pt x="1176" y="3460"/>
                    </a:lnTo>
                    <a:cubicBezTo>
                      <a:pt x="924" y="3712"/>
                      <a:pt x="1113" y="4154"/>
                      <a:pt x="1459" y="4154"/>
                    </a:cubicBezTo>
                    <a:cubicBezTo>
                      <a:pt x="1554" y="4154"/>
                      <a:pt x="1648" y="4091"/>
                      <a:pt x="1743" y="4028"/>
                    </a:cubicBezTo>
                    <a:lnTo>
                      <a:pt x="3287" y="2389"/>
                    </a:lnTo>
                    <a:lnTo>
                      <a:pt x="829" y="121"/>
                    </a:lnTo>
                    <a:cubicBezTo>
                      <a:pt x="744" y="36"/>
                      <a:pt x="651" y="0"/>
                      <a:pt x="562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32">
                <a:extLst>
                  <a:ext uri="{FF2B5EF4-FFF2-40B4-BE49-F238E27FC236}">
                    <a16:creationId xmlns:a16="http://schemas.microsoft.com/office/drawing/2014/main" id="{5F190A2A-610B-CA98-7FFE-F9E245773F10}"/>
                  </a:ext>
                </a:extLst>
              </p:cNvPr>
              <p:cNvSpPr/>
              <p:nvPr/>
            </p:nvSpPr>
            <p:spPr>
              <a:xfrm>
                <a:off x="6387408" y="4367088"/>
                <a:ext cx="57292" cy="88340"/>
              </a:xfrm>
              <a:custGeom>
                <a:avLst/>
                <a:gdLst/>
                <a:ahLst/>
                <a:cxnLst/>
                <a:rect l="l" t="t" r="r" b="b"/>
                <a:pathLst>
                  <a:path w="2742" h="4228" extrusionOk="0">
                    <a:moveTo>
                      <a:pt x="1815" y="0"/>
                    </a:moveTo>
                    <a:cubicBezTo>
                      <a:pt x="1686" y="0"/>
                      <a:pt x="1556" y="66"/>
                      <a:pt x="1481" y="226"/>
                    </a:cubicBezTo>
                    <a:lnTo>
                      <a:pt x="1" y="3219"/>
                    </a:lnTo>
                    <a:lnTo>
                      <a:pt x="2048" y="4196"/>
                    </a:lnTo>
                    <a:cubicBezTo>
                      <a:pt x="2080" y="4196"/>
                      <a:pt x="2143" y="4228"/>
                      <a:pt x="2206" y="4228"/>
                    </a:cubicBezTo>
                    <a:cubicBezTo>
                      <a:pt x="2616" y="4228"/>
                      <a:pt x="2742" y="3660"/>
                      <a:pt x="2364" y="3471"/>
                    </a:cubicBezTo>
                    <a:lnTo>
                      <a:pt x="1072" y="2841"/>
                    </a:lnTo>
                    <a:lnTo>
                      <a:pt x="2174" y="542"/>
                    </a:lnTo>
                    <a:cubicBezTo>
                      <a:pt x="2320" y="250"/>
                      <a:pt x="2067" y="0"/>
                      <a:pt x="1815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2">
                <a:extLst>
                  <a:ext uri="{FF2B5EF4-FFF2-40B4-BE49-F238E27FC236}">
                    <a16:creationId xmlns:a16="http://schemas.microsoft.com/office/drawing/2014/main" id="{D1BD72C9-1A12-1150-9A61-BCE69F0ADBDD}"/>
                  </a:ext>
                </a:extLst>
              </p:cNvPr>
              <p:cNvSpPr/>
              <p:nvPr/>
            </p:nvSpPr>
            <p:spPr>
              <a:xfrm>
                <a:off x="6097085" y="4676363"/>
                <a:ext cx="86272" cy="37129"/>
              </a:xfrm>
              <a:custGeom>
                <a:avLst/>
                <a:gdLst/>
                <a:ahLst/>
                <a:cxnLst/>
                <a:rect l="l" t="t" r="r" b="b"/>
                <a:pathLst>
                  <a:path w="4129" h="1777" extrusionOk="0">
                    <a:moveTo>
                      <a:pt x="2194" y="0"/>
                    </a:moveTo>
                    <a:cubicBezTo>
                      <a:pt x="1321" y="0"/>
                      <a:pt x="451" y="483"/>
                      <a:pt x="64" y="1398"/>
                    </a:cubicBezTo>
                    <a:cubicBezTo>
                      <a:pt x="1" y="1524"/>
                      <a:pt x="64" y="1714"/>
                      <a:pt x="190" y="1777"/>
                    </a:cubicBezTo>
                    <a:lnTo>
                      <a:pt x="347" y="1777"/>
                    </a:lnTo>
                    <a:cubicBezTo>
                      <a:pt x="442" y="1777"/>
                      <a:pt x="537" y="1714"/>
                      <a:pt x="568" y="1619"/>
                    </a:cubicBezTo>
                    <a:cubicBezTo>
                      <a:pt x="867" y="934"/>
                      <a:pt x="1519" y="572"/>
                      <a:pt x="2179" y="572"/>
                    </a:cubicBezTo>
                    <a:cubicBezTo>
                      <a:pt x="2702" y="572"/>
                      <a:pt x="3230" y="799"/>
                      <a:pt x="3593" y="1272"/>
                    </a:cubicBezTo>
                    <a:cubicBezTo>
                      <a:pt x="3650" y="1349"/>
                      <a:pt x="3730" y="1390"/>
                      <a:pt x="3813" y="1390"/>
                    </a:cubicBezTo>
                    <a:cubicBezTo>
                      <a:pt x="3866" y="1390"/>
                      <a:pt x="3921" y="1373"/>
                      <a:pt x="3971" y="1335"/>
                    </a:cubicBezTo>
                    <a:cubicBezTo>
                      <a:pt x="4097" y="1241"/>
                      <a:pt x="4128" y="1052"/>
                      <a:pt x="4034" y="926"/>
                    </a:cubicBezTo>
                    <a:cubicBezTo>
                      <a:pt x="3575" y="301"/>
                      <a:pt x="2884" y="0"/>
                      <a:pt x="2194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2">
                <a:extLst>
                  <a:ext uri="{FF2B5EF4-FFF2-40B4-BE49-F238E27FC236}">
                    <a16:creationId xmlns:a16="http://schemas.microsoft.com/office/drawing/2014/main" id="{E4F2766F-18ED-7A8E-92EE-CF855422CA81}"/>
                  </a:ext>
                </a:extLst>
              </p:cNvPr>
              <p:cNvSpPr/>
              <p:nvPr/>
            </p:nvSpPr>
            <p:spPr>
              <a:xfrm>
                <a:off x="5889174" y="4248631"/>
                <a:ext cx="130901" cy="81758"/>
              </a:xfrm>
              <a:custGeom>
                <a:avLst/>
                <a:gdLst/>
                <a:ahLst/>
                <a:cxnLst/>
                <a:rect l="l" t="t" r="r" b="b"/>
                <a:pathLst>
                  <a:path w="6265" h="3913" extrusionOk="0">
                    <a:moveTo>
                      <a:pt x="4336" y="1"/>
                    </a:moveTo>
                    <a:cubicBezTo>
                      <a:pt x="3742" y="1"/>
                      <a:pt x="3037" y="146"/>
                      <a:pt x="2295" y="508"/>
                    </a:cubicBezTo>
                    <a:cubicBezTo>
                      <a:pt x="972" y="1170"/>
                      <a:pt x="247" y="2178"/>
                      <a:pt x="121" y="2871"/>
                    </a:cubicBezTo>
                    <a:cubicBezTo>
                      <a:pt x="0" y="3537"/>
                      <a:pt x="316" y="3912"/>
                      <a:pt x="704" y="3912"/>
                    </a:cubicBezTo>
                    <a:cubicBezTo>
                      <a:pt x="720" y="3912"/>
                      <a:pt x="736" y="3912"/>
                      <a:pt x="751" y="3911"/>
                    </a:cubicBezTo>
                    <a:cubicBezTo>
                      <a:pt x="1224" y="3816"/>
                      <a:pt x="1697" y="3627"/>
                      <a:pt x="2106" y="3375"/>
                    </a:cubicBezTo>
                    <a:cubicBezTo>
                      <a:pt x="2547" y="3123"/>
                      <a:pt x="2988" y="2871"/>
                      <a:pt x="3398" y="2682"/>
                    </a:cubicBezTo>
                    <a:cubicBezTo>
                      <a:pt x="3807" y="2493"/>
                      <a:pt x="4280" y="2304"/>
                      <a:pt x="4753" y="2083"/>
                    </a:cubicBezTo>
                    <a:cubicBezTo>
                      <a:pt x="5194" y="1926"/>
                      <a:pt x="5635" y="1705"/>
                      <a:pt x="5981" y="1359"/>
                    </a:cubicBezTo>
                    <a:cubicBezTo>
                      <a:pt x="6265" y="1075"/>
                      <a:pt x="6202" y="571"/>
                      <a:pt x="5540" y="256"/>
                    </a:cubicBezTo>
                    <a:cubicBezTo>
                      <a:pt x="5241" y="99"/>
                      <a:pt x="4826" y="1"/>
                      <a:pt x="4336" y="1"/>
                    </a:cubicBezTo>
                    <a:close/>
                  </a:path>
                </a:pathLst>
              </a:custGeom>
              <a:solidFill>
                <a:srgbClr val="502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2">
                <a:extLst>
                  <a:ext uri="{FF2B5EF4-FFF2-40B4-BE49-F238E27FC236}">
                    <a16:creationId xmlns:a16="http://schemas.microsoft.com/office/drawing/2014/main" id="{96E73B45-AD27-A59C-DE76-35A888D51413}"/>
                  </a:ext>
                </a:extLst>
              </p:cNvPr>
              <p:cNvSpPr/>
              <p:nvPr/>
            </p:nvSpPr>
            <p:spPr>
              <a:xfrm>
                <a:off x="6158978" y="4217204"/>
                <a:ext cx="142853" cy="59820"/>
              </a:xfrm>
              <a:custGeom>
                <a:avLst/>
                <a:gdLst/>
                <a:ahLst/>
                <a:cxnLst/>
                <a:rect l="l" t="t" r="r" b="b"/>
                <a:pathLst>
                  <a:path w="6837" h="2863" extrusionOk="0">
                    <a:moveTo>
                      <a:pt x="2944" y="1"/>
                    </a:moveTo>
                    <a:cubicBezTo>
                      <a:pt x="1835" y="1"/>
                      <a:pt x="974" y="371"/>
                      <a:pt x="536" y="783"/>
                    </a:cubicBezTo>
                    <a:cubicBezTo>
                      <a:pt x="0" y="1256"/>
                      <a:pt x="63" y="1760"/>
                      <a:pt x="441" y="1981"/>
                    </a:cubicBezTo>
                    <a:cubicBezTo>
                      <a:pt x="883" y="2170"/>
                      <a:pt x="1355" y="2296"/>
                      <a:pt x="1859" y="2296"/>
                    </a:cubicBezTo>
                    <a:cubicBezTo>
                      <a:pt x="2363" y="2327"/>
                      <a:pt x="2867" y="2390"/>
                      <a:pt x="3308" y="2453"/>
                    </a:cubicBezTo>
                    <a:cubicBezTo>
                      <a:pt x="3750" y="2516"/>
                      <a:pt x="4285" y="2611"/>
                      <a:pt x="4789" y="2737"/>
                    </a:cubicBezTo>
                    <a:cubicBezTo>
                      <a:pt x="5083" y="2821"/>
                      <a:pt x="5405" y="2863"/>
                      <a:pt x="5727" y="2863"/>
                    </a:cubicBezTo>
                    <a:cubicBezTo>
                      <a:pt x="5888" y="2863"/>
                      <a:pt x="6049" y="2852"/>
                      <a:pt x="6207" y="2831"/>
                    </a:cubicBezTo>
                    <a:cubicBezTo>
                      <a:pt x="6648" y="2737"/>
                      <a:pt x="6837" y="2296"/>
                      <a:pt x="6522" y="1666"/>
                    </a:cubicBezTo>
                    <a:cubicBezTo>
                      <a:pt x="6207" y="1035"/>
                      <a:pt x="5199" y="279"/>
                      <a:pt x="3718" y="59"/>
                    </a:cubicBezTo>
                    <a:cubicBezTo>
                      <a:pt x="3449" y="19"/>
                      <a:pt x="3191" y="1"/>
                      <a:pt x="2944" y="1"/>
                    </a:cubicBezTo>
                    <a:close/>
                  </a:path>
                </a:pathLst>
              </a:custGeom>
              <a:solidFill>
                <a:srgbClr val="502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2">
                <a:extLst>
                  <a:ext uri="{FF2B5EF4-FFF2-40B4-BE49-F238E27FC236}">
                    <a16:creationId xmlns:a16="http://schemas.microsoft.com/office/drawing/2014/main" id="{733F20F4-2990-8258-9AE5-A6A775F69739}"/>
                  </a:ext>
                </a:extLst>
              </p:cNvPr>
              <p:cNvSpPr/>
              <p:nvPr/>
            </p:nvSpPr>
            <p:spPr>
              <a:xfrm>
                <a:off x="5972025" y="4519270"/>
                <a:ext cx="210800" cy="115273"/>
              </a:xfrm>
              <a:custGeom>
                <a:avLst/>
                <a:gdLst/>
                <a:ahLst/>
                <a:cxnLst/>
                <a:rect l="l" t="t" r="r" b="b"/>
                <a:pathLst>
                  <a:path w="10089" h="5517" extrusionOk="0">
                    <a:moveTo>
                      <a:pt x="2111" y="1"/>
                    </a:moveTo>
                    <a:lnTo>
                      <a:pt x="2111" y="1"/>
                    </a:lnTo>
                    <a:cubicBezTo>
                      <a:pt x="0" y="61"/>
                      <a:pt x="1064" y="5516"/>
                      <a:pt x="4638" y="5516"/>
                    </a:cubicBezTo>
                    <a:cubicBezTo>
                      <a:pt x="4799" y="5516"/>
                      <a:pt x="4965" y="5505"/>
                      <a:pt x="5135" y="5482"/>
                    </a:cubicBezTo>
                    <a:cubicBezTo>
                      <a:pt x="9002" y="4930"/>
                      <a:pt x="10089" y="432"/>
                      <a:pt x="7697" y="432"/>
                    </a:cubicBezTo>
                    <a:cubicBezTo>
                      <a:pt x="7633" y="432"/>
                      <a:pt x="7567" y="435"/>
                      <a:pt x="7498" y="442"/>
                    </a:cubicBezTo>
                    <a:cubicBezTo>
                      <a:pt x="7157" y="460"/>
                      <a:pt x="6816" y="468"/>
                      <a:pt x="6473" y="468"/>
                    </a:cubicBezTo>
                    <a:cubicBezTo>
                      <a:pt x="5011" y="468"/>
                      <a:pt x="3540" y="307"/>
                      <a:pt x="21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32">
                <a:extLst>
                  <a:ext uri="{FF2B5EF4-FFF2-40B4-BE49-F238E27FC236}">
                    <a16:creationId xmlns:a16="http://schemas.microsoft.com/office/drawing/2014/main" id="{786D8073-6231-3FEB-97B0-6BE978F9524F}"/>
                  </a:ext>
                </a:extLst>
              </p:cNvPr>
              <p:cNvSpPr/>
              <p:nvPr/>
            </p:nvSpPr>
            <p:spPr>
              <a:xfrm>
                <a:off x="6033897" y="4552348"/>
                <a:ext cx="54659" cy="36732"/>
              </a:xfrm>
              <a:custGeom>
                <a:avLst/>
                <a:gdLst/>
                <a:ahLst/>
                <a:cxnLst/>
                <a:rect l="l" t="t" r="r" b="b"/>
                <a:pathLst>
                  <a:path w="2616" h="1758" extrusionOk="0">
                    <a:moveTo>
                      <a:pt x="632" y="0"/>
                    </a:moveTo>
                    <a:cubicBezTo>
                      <a:pt x="476" y="0"/>
                      <a:pt x="317" y="18"/>
                      <a:pt x="158" y="56"/>
                    </a:cubicBezTo>
                    <a:cubicBezTo>
                      <a:pt x="63" y="87"/>
                      <a:pt x="0" y="213"/>
                      <a:pt x="32" y="308"/>
                    </a:cubicBezTo>
                    <a:cubicBezTo>
                      <a:pt x="32" y="386"/>
                      <a:pt x="117" y="442"/>
                      <a:pt x="200" y="442"/>
                    </a:cubicBezTo>
                    <a:cubicBezTo>
                      <a:pt x="218" y="442"/>
                      <a:pt x="236" y="439"/>
                      <a:pt x="253" y="434"/>
                    </a:cubicBezTo>
                    <a:cubicBezTo>
                      <a:pt x="382" y="400"/>
                      <a:pt x="513" y="384"/>
                      <a:pt x="642" y="384"/>
                    </a:cubicBezTo>
                    <a:cubicBezTo>
                      <a:pt x="1357" y="384"/>
                      <a:pt x="2019" y="879"/>
                      <a:pt x="2206" y="1600"/>
                    </a:cubicBezTo>
                    <a:cubicBezTo>
                      <a:pt x="2237" y="1694"/>
                      <a:pt x="2300" y="1757"/>
                      <a:pt x="2395" y="1757"/>
                    </a:cubicBezTo>
                    <a:lnTo>
                      <a:pt x="2458" y="1726"/>
                    </a:lnTo>
                    <a:cubicBezTo>
                      <a:pt x="2552" y="1726"/>
                      <a:pt x="2615" y="1600"/>
                      <a:pt x="2584" y="1505"/>
                    </a:cubicBezTo>
                    <a:cubicBezTo>
                      <a:pt x="2342" y="593"/>
                      <a:pt x="1530" y="0"/>
                      <a:pt x="632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2">
                <a:extLst>
                  <a:ext uri="{FF2B5EF4-FFF2-40B4-BE49-F238E27FC236}">
                    <a16:creationId xmlns:a16="http://schemas.microsoft.com/office/drawing/2014/main" id="{DB9E87AF-C102-1AE8-091F-8C920C0DD2D2}"/>
                  </a:ext>
                </a:extLst>
              </p:cNvPr>
              <p:cNvSpPr/>
              <p:nvPr/>
            </p:nvSpPr>
            <p:spPr>
              <a:xfrm>
                <a:off x="5952278" y="4398995"/>
                <a:ext cx="61220" cy="49958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2391" extrusionOk="0">
                    <a:moveTo>
                      <a:pt x="1468" y="1"/>
                    </a:moveTo>
                    <a:cubicBezTo>
                      <a:pt x="1019" y="1"/>
                      <a:pt x="591" y="252"/>
                      <a:pt x="409" y="684"/>
                    </a:cubicBezTo>
                    <a:cubicBezTo>
                      <a:pt x="0" y="1502"/>
                      <a:pt x="630" y="2391"/>
                      <a:pt x="1460" y="2391"/>
                    </a:cubicBezTo>
                    <a:cubicBezTo>
                      <a:pt x="1589" y="2391"/>
                      <a:pt x="1723" y="2369"/>
                      <a:pt x="1859" y="2323"/>
                    </a:cubicBezTo>
                    <a:cubicBezTo>
                      <a:pt x="2835" y="1944"/>
                      <a:pt x="2930" y="590"/>
                      <a:pt x="1985" y="117"/>
                    </a:cubicBezTo>
                    <a:cubicBezTo>
                      <a:pt x="1818" y="38"/>
                      <a:pt x="1642" y="1"/>
                      <a:pt x="1468" y="1"/>
                    </a:cubicBezTo>
                    <a:close/>
                  </a:path>
                </a:pathLst>
              </a:custGeom>
              <a:solidFill>
                <a:srgbClr val="502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32">
                <a:extLst>
                  <a:ext uri="{FF2B5EF4-FFF2-40B4-BE49-F238E27FC236}">
                    <a16:creationId xmlns:a16="http://schemas.microsoft.com/office/drawing/2014/main" id="{23AF6988-1BCF-1509-0F61-E13F0EBE35D1}"/>
                  </a:ext>
                </a:extLst>
              </p:cNvPr>
              <p:cNvSpPr/>
              <p:nvPr/>
            </p:nvSpPr>
            <p:spPr>
              <a:xfrm>
                <a:off x="6187291" y="4375592"/>
                <a:ext cx="61241" cy="49665"/>
              </a:xfrm>
              <a:custGeom>
                <a:avLst/>
                <a:gdLst/>
                <a:ahLst/>
                <a:cxnLst/>
                <a:rect l="l" t="t" r="r" b="b"/>
                <a:pathLst>
                  <a:path w="2931" h="2377" extrusionOk="0">
                    <a:moveTo>
                      <a:pt x="1456" y="0"/>
                    </a:moveTo>
                    <a:cubicBezTo>
                      <a:pt x="1020" y="0"/>
                      <a:pt x="615" y="236"/>
                      <a:pt x="410" y="670"/>
                    </a:cubicBezTo>
                    <a:cubicBezTo>
                      <a:pt x="1" y="1488"/>
                      <a:pt x="630" y="2377"/>
                      <a:pt x="1460" y="2377"/>
                    </a:cubicBezTo>
                    <a:cubicBezTo>
                      <a:pt x="1589" y="2377"/>
                      <a:pt x="1723" y="2355"/>
                      <a:pt x="1859" y="2308"/>
                    </a:cubicBezTo>
                    <a:cubicBezTo>
                      <a:pt x="2867" y="1930"/>
                      <a:pt x="2930" y="544"/>
                      <a:pt x="1953" y="103"/>
                    </a:cubicBezTo>
                    <a:cubicBezTo>
                      <a:pt x="1789" y="34"/>
                      <a:pt x="1620" y="0"/>
                      <a:pt x="1456" y="0"/>
                    </a:cubicBezTo>
                    <a:close/>
                  </a:path>
                </a:pathLst>
              </a:custGeom>
              <a:solidFill>
                <a:srgbClr val="502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2">
                <a:extLst>
                  <a:ext uri="{FF2B5EF4-FFF2-40B4-BE49-F238E27FC236}">
                    <a16:creationId xmlns:a16="http://schemas.microsoft.com/office/drawing/2014/main" id="{85CB7815-104B-BD35-4B28-152A023DEA3A}"/>
                  </a:ext>
                </a:extLst>
              </p:cNvPr>
              <p:cNvSpPr/>
              <p:nvPr/>
            </p:nvSpPr>
            <p:spPr>
              <a:xfrm>
                <a:off x="5946992" y="4434936"/>
                <a:ext cx="71123" cy="27747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1328" extrusionOk="0">
                    <a:moveTo>
                      <a:pt x="1954" y="0"/>
                    </a:moveTo>
                    <a:cubicBezTo>
                      <a:pt x="1478" y="0"/>
                      <a:pt x="915" y="156"/>
                      <a:pt x="316" y="603"/>
                    </a:cubicBezTo>
                    <a:cubicBezTo>
                      <a:pt x="1" y="823"/>
                      <a:pt x="158" y="1327"/>
                      <a:pt x="536" y="1327"/>
                    </a:cubicBezTo>
                    <a:cubicBezTo>
                      <a:pt x="631" y="1296"/>
                      <a:pt x="694" y="1264"/>
                      <a:pt x="757" y="1233"/>
                    </a:cubicBezTo>
                    <a:cubicBezTo>
                      <a:pt x="1231" y="887"/>
                      <a:pt x="1627" y="780"/>
                      <a:pt x="1936" y="780"/>
                    </a:cubicBezTo>
                    <a:cubicBezTo>
                      <a:pt x="2387" y="780"/>
                      <a:pt x="2654" y="1006"/>
                      <a:pt x="2710" y="1044"/>
                    </a:cubicBezTo>
                    <a:cubicBezTo>
                      <a:pt x="2773" y="1122"/>
                      <a:pt x="2868" y="1162"/>
                      <a:pt x="2966" y="1162"/>
                    </a:cubicBezTo>
                    <a:cubicBezTo>
                      <a:pt x="3065" y="1162"/>
                      <a:pt x="3167" y="1122"/>
                      <a:pt x="3246" y="1044"/>
                    </a:cubicBezTo>
                    <a:cubicBezTo>
                      <a:pt x="3403" y="886"/>
                      <a:pt x="3403" y="634"/>
                      <a:pt x="3246" y="477"/>
                    </a:cubicBezTo>
                    <a:cubicBezTo>
                      <a:pt x="3017" y="248"/>
                      <a:pt x="2554" y="0"/>
                      <a:pt x="1954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2">
                <a:extLst>
                  <a:ext uri="{FF2B5EF4-FFF2-40B4-BE49-F238E27FC236}">
                    <a16:creationId xmlns:a16="http://schemas.microsoft.com/office/drawing/2014/main" id="{8C4928F9-AF3E-8CC6-5C08-8BA2EB6A81C3}"/>
                  </a:ext>
                </a:extLst>
              </p:cNvPr>
              <p:cNvSpPr/>
              <p:nvPr/>
            </p:nvSpPr>
            <p:spPr>
              <a:xfrm>
                <a:off x="6185306" y="4408921"/>
                <a:ext cx="72690" cy="27413"/>
              </a:xfrm>
              <a:custGeom>
                <a:avLst/>
                <a:gdLst/>
                <a:ahLst/>
                <a:cxnLst/>
                <a:rect l="l" t="t" r="r" b="b"/>
                <a:pathLst>
                  <a:path w="3479" h="1312" extrusionOk="0">
                    <a:moveTo>
                      <a:pt x="1863" y="1"/>
                    </a:moveTo>
                    <a:cubicBezTo>
                      <a:pt x="1384" y="1"/>
                      <a:pt x="821" y="159"/>
                      <a:pt x="221" y="619"/>
                    </a:cubicBezTo>
                    <a:cubicBezTo>
                      <a:pt x="32" y="745"/>
                      <a:pt x="1" y="965"/>
                      <a:pt x="158" y="1154"/>
                    </a:cubicBezTo>
                    <a:cubicBezTo>
                      <a:pt x="221" y="1249"/>
                      <a:pt x="347" y="1312"/>
                      <a:pt x="473" y="1312"/>
                    </a:cubicBezTo>
                    <a:cubicBezTo>
                      <a:pt x="536" y="1312"/>
                      <a:pt x="631" y="1280"/>
                      <a:pt x="694" y="1249"/>
                    </a:cubicBezTo>
                    <a:cubicBezTo>
                      <a:pt x="1164" y="896"/>
                      <a:pt x="1564" y="787"/>
                      <a:pt x="1875" y="787"/>
                    </a:cubicBezTo>
                    <a:cubicBezTo>
                      <a:pt x="2315" y="787"/>
                      <a:pt x="2579" y="1005"/>
                      <a:pt x="2616" y="1060"/>
                    </a:cubicBezTo>
                    <a:cubicBezTo>
                      <a:pt x="2698" y="1136"/>
                      <a:pt x="2790" y="1168"/>
                      <a:pt x="2879" y="1168"/>
                    </a:cubicBezTo>
                    <a:cubicBezTo>
                      <a:pt x="3196" y="1168"/>
                      <a:pt x="3478" y="757"/>
                      <a:pt x="3183" y="461"/>
                    </a:cubicBezTo>
                    <a:cubicBezTo>
                      <a:pt x="2937" y="251"/>
                      <a:pt x="2466" y="1"/>
                      <a:pt x="1863" y="1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32">
                <a:extLst>
                  <a:ext uri="{FF2B5EF4-FFF2-40B4-BE49-F238E27FC236}">
                    <a16:creationId xmlns:a16="http://schemas.microsoft.com/office/drawing/2014/main" id="{62DA235B-CB54-C59D-4B33-500B890A89C7}"/>
                  </a:ext>
                </a:extLst>
              </p:cNvPr>
              <p:cNvSpPr/>
              <p:nvPr/>
            </p:nvSpPr>
            <p:spPr>
              <a:xfrm>
                <a:off x="6078655" y="4336225"/>
                <a:ext cx="82302" cy="152109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7280" extrusionOk="0">
                    <a:moveTo>
                      <a:pt x="940" y="1"/>
                    </a:moveTo>
                    <a:cubicBezTo>
                      <a:pt x="656" y="1"/>
                      <a:pt x="299" y="318"/>
                      <a:pt x="505" y="569"/>
                    </a:cubicBezTo>
                    <a:lnTo>
                      <a:pt x="2931" y="4602"/>
                    </a:lnTo>
                    <a:cubicBezTo>
                      <a:pt x="3088" y="4854"/>
                      <a:pt x="3088" y="5169"/>
                      <a:pt x="2962" y="5421"/>
                    </a:cubicBezTo>
                    <a:cubicBezTo>
                      <a:pt x="2710" y="5925"/>
                      <a:pt x="2269" y="6240"/>
                      <a:pt x="1734" y="6335"/>
                    </a:cubicBezTo>
                    <a:cubicBezTo>
                      <a:pt x="1324" y="6398"/>
                      <a:pt x="946" y="6461"/>
                      <a:pt x="536" y="6461"/>
                    </a:cubicBezTo>
                    <a:cubicBezTo>
                      <a:pt x="1" y="6461"/>
                      <a:pt x="1" y="7248"/>
                      <a:pt x="536" y="7248"/>
                    </a:cubicBezTo>
                    <a:lnTo>
                      <a:pt x="536" y="7280"/>
                    </a:lnTo>
                    <a:cubicBezTo>
                      <a:pt x="977" y="7280"/>
                      <a:pt x="1450" y="7217"/>
                      <a:pt x="1891" y="7122"/>
                    </a:cubicBezTo>
                    <a:cubicBezTo>
                      <a:pt x="2679" y="6996"/>
                      <a:pt x="3340" y="6492"/>
                      <a:pt x="3687" y="5768"/>
                    </a:cubicBezTo>
                    <a:cubicBezTo>
                      <a:pt x="3939" y="5264"/>
                      <a:pt x="3876" y="4665"/>
                      <a:pt x="3592" y="4192"/>
                    </a:cubicBezTo>
                    <a:lnTo>
                      <a:pt x="1198" y="160"/>
                    </a:lnTo>
                    <a:cubicBezTo>
                      <a:pt x="1146" y="47"/>
                      <a:pt x="1048" y="1"/>
                      <a:pt x="940" y="1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3712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>
          <a:extLst>
            <a:ext uri="{FF2B5EF4-FFF2-40B4-BE49-F238E27FC236}">
              <a16:creationId xmlns:a16="http://schemas.microsoft.com/office/drawing/2014/main" id="{B059B87E-AE0A-37AE-69D1-825FF0C9C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291ABFF-8FBB-31E1-7E2B-BB1BDFC7D8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66439" y="490538"/>
            <a:ext cx="1935055" cy="41033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23E617-74FC-1B42-96E1-A7ACB2F3F3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147" y="501968"/>
            <a:ext cx="1952625" cy="4140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3A0673-F437-7ABA-E6BF-3C91ACCB36F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737" y="524828"/>
            <a:ext cx="1946910" cy="412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447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>
          <a:extLst>
            <a:ext uri="{FF2B5EF4-FFF2-40B4-BE49-F238E27FC236}">
              <a16:creationId xmlns:a16="http://schemas.microsoft.com/office/drawing/2014/main" id="{B059B87E-AE0A-37AE-69D1-825FF0C9C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1DAA90-3DB7-08A9-6646-6D63B860E5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335" y="485140"/>
            <a:ext cx="1972945" cy="41833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F237B2-8F77-C1A3-112C-EA01EC98A7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085" y="457200"/>
            <a:ext cx="1976120" cy="4189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8F8692-002D-5E83-C623-59362B51D9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435" y="514350"/>
            <a:ext cx="196723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760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32"/>
          <p:cNvSpPr txBox="1">
            <a:spLocks noGrp="1"/>
          </p:cNvSpPr>
          <p:nvPr>
            <p:ph type="title"/>
          </p:nvPr>
        </p:nvSpPr>
        <p:spPr>
          <a:xfrm>
            <a:off x="720000" y="1411650"/>
            <a:ext cx="38520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tx2"/>
                </a:solidFill>
              </a:rPr>
              <a:t>01.</a:t>
            </a:r>
            <a:r>
              <a:rPr lang="en" sz="5400" dirty="0"/>
              <a:t> </a:t>
            </a:r>
            <a:r>
              <a:rPr lang="en" sz="3600" dirty="0"/>
              <a:t>Project Idea</a:t>
            </a:r>
            <a:endParaRPr sz="4400" dirty="0"/>
          </a:p>
        </p:txBody>
      </p:sp>
      <p:sp>
        <p:nvSpPr>
          <p:cNvPr id="761" name="Google Shape;761;p32"/>
          <p:cNvSpPr txBox="1">
            <a:spLocks noGrp="1"/>
          </p:cNvSpPr>
          <p:nvPr>
            <p:ph type="subTitle" idx="1"/>
          </p:nvPr>
        </p:nvSpPr>
        <p:spPr>
          <a:xfrm>
            <a:off x="720000" y="2253450"/>
            <a:ext cx="3852000" cy="147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Parent Pal is a mobile application designed to assist parents in navigating the complexities of parenting. Our domain of interest is family and child development.</a:t>
            </a:r>
          </a:p>
        </p:txBody>
      </p:sp>
      <p:grpSp>
        <p:nvGrpSpPr>
          <p:cNvPr id="762" name="Google Shape;762;p32"/>
          <p:cNvGrpSpPr/>
          <p:nvPr/>
        </p:nvGrpSpPr>
        <p:grpSpPr>
          <a:xfrm>
            <a:off x="5129255" y="2124215"/>
            <a:ext cx="5205277" cy="3474642"/>
            <a:chOff x="5129255" y="2124215"/>
            <a:chExt cx="5205277" cy="3474642"/>
          </a:xfrm>
        </p:grpSpPr>
        <p:grpSp>
          <p:nvGrpSpPr>
            <p:cNvPr id="763" name="Google Shape;763;p32"/>
            <p:cNvGrpSpPr/>
            <p:nvPr/>
          </p:nvGrpSpPr>
          <p:grpSpPr>
            <a:xfrm>
              <a:off x="5129255" y="2571846"/>
              <a:ext cx="5205277" cy="3027012"/>
              <a:chOff x="4727275" y="2304100"/>
              <a:chExt cx="5665299" cy="3294527"/>
            </a:xfrm>
          </p:grpSpPr>
          <p:sp>
            <p:nvSpPr>
              <p:cNvPr id="764" name="Google Shape;764;p32"/>
              <p:cNvSpPr/>
              <p:nvPr/>
            </p:nvSpPr>
            <p:spPr>
              <a:xfrm>
                <a:off x="4727275" y="2304100"/>
                <a:ext cx="5391399" cy="3142127"/>
              </a:xfrm>
              <a:custGeom>
                <a:avLst/>
                <a:gdLst/>
                <a:ahLst/>
                <a:cxnLst/>
                <a:rect l="l" t="t" r="r" b="b"/>
                <a:pathLst>
                  <a:path w="252495" h="147155" extrusionOk="0">
                    <a:moveTo>
                      <a:pt x="69126" y="0"/>
                    </a:moveTo>
                    <a:cubicBezTo>
                      <a:pt x="64849" y="0"/>
                      <a:pt x="60598" y="349"/>
                      <a:pt x="56425" y="1096"/>
                    </a:cubicBezTo>
                    <a:cubicBezTo>
                      <a:pt x="36635" y="4611"/>
                      <a:pt x="20407" y="17941"/>
                      <a:pt x="18466" y="35631"/>
                    </a:cubicBezTo>
                    <a:cubicBezTo>
                      <a:pt x="17599" y="43642"/>
                      <a:pt x="26501" y="57771"/>
                      <a:pt x="23693" y="65372"/>
                    </a:cubicBezTo>
                    <a:cubicBezTo>
                      <a:pt x="20840" y="73064"/>
                      <a:pt x="1" y="96665"/>
                      <a:pt x="526" y="114629"/>
                    </a:cubicBezTo>
                    <a:cubicBezTo>
                      <a:pt x="1028" y="132501"/>
                      <a:pt x="5821" y="138070"/>
                      <a:pt x="12600" y="147155"/>
                    </a:cubicBezTo>
                    <a:lnTo>
                      <a:pt x="234074" y="147155"/>
                    </a:lnTo>
                    <a:cubicBezTo>
                      <a:pt x="238297" y="137933"/>
                      <a:pt x="241607" y="130584"/>
                      <a:pt x="236653" y="118486"/>
                    </a:cubicBezTo>
                    <a:cubicBezTo>
                      <a:pt x="232705" y="108831"/>
                      <a:pt x="243433" y="100865"/>
                      <a:pt x="247587" y="91872"/>
                    </a:cubicBezTo>
                    <a:cubicBezTo>
                      <a:pt x="251284" y="83860"/>
                      <a:pt x="252494" y="74251"/>
                      <a:pt x="251604" y="65509"/>
                    </a:cubicBezTo>
                    <a:cubicBezTo>
                      <a:pt x="250371" y="53617"/>
                      <a:pt x="244437" y="41679"/>
                      <a:pt x="234188" y="33166"/>
                    </a:cubicBezTo>
                    <a:cubicBezTo>
                      <a:pt x="221815" y="22878"/>
                      <a:pt x="204526" y="18545"/>
                      <a:pt x="187518" y="18545"/>
                    </a:cubicBezTo>
                    <a:cubicBezTo>
                      <a:pt x="182564" y="18545"/>
                      <a:pt x="177635" y="18912"/>
                      <a:pt x="172857" y="19607"/>
                    </a:cubicBezTo>
                    <a:cubicBezTo>
                      <a:pt x="165178" y="20716"/>
                      <a:pt x="157534" y="22579"/>
                      <a:pt x="149717" y="22579"/>
                    </a:cubicBezTo>
                    <a:cubicBezTo>
                      <a:pt x="148517" y="22579"/>
                      <a:pt x="147314" y="22535"/>
                      <a:pt x="146105" y="22438"/>
                    </a:cubicBezTo>
                    <a:cubicBezTo>
                      <a:pt x="132867" y="21411"/>
                      <a:pt x="121180" y="14243"/>
                      <a:pt x="109128" y="8971"/>
                    </a:cubicBezTo>
                    <a:cubicBezTo>
                      <a:pt x="96639" y="3534"/>
                      <a:pt x="82748" y="0"/>
                      <a:pt x="69126" y="0"/>
                    </a:cubicBezTo>
                    <a:close/>
                  </a:path>
                </a:pathLst>
              </a:custGeom>
              <a:solidFill>
                <a:schemeClr val="accent1">
                  <a:alpha val="468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2"/>
              <p:cNvSpPr/>
              <p:nvPr/>
            </p:nvSpPr>
            <p:spPr>
              <a:xfrm>
                <a:off x="5001175" y="2456500"/>
                <a:ext cx="5391399" cy="3142127"/>
              </a:xfrm>
              <a:custGeom>
                <a:avLst/>
                <a:gdLst/>
                <a:ahLst/>
                <a:cxnLst/>
                <a:rect l="l" t="t" r="r" b="b"/>
                <a:pathLst>
                  <a:path w="252495" h="147155" extrusionOk="0">
                    <a:moveTo>
                      <a:pt x="69126" y="0"/>
                    </a:moveTo>
                    <a:cubicBezTo>
                      <a:pt x="64849" y="0"/>
                      <a:pt x="60598" y="349"/>
                      <a:pt x="56425" y="1096"/>
                    </a:cubicBezTo>
                    <a:cubicBezTo>
                      <a:pt x="36635" y="4611"/>
                      <a:pt x="20407" y="17941"/>
                      <a:pt x="18466" y="35631"/>
                    </a:cubicBezTo>
                    <a:cubicBezTo>
                      <a:pt x="17599" y="43642"/>
                      <a:pt x="26501" y="57771"/>
                      <a:pt x="23693" y="65372"/>
                    </a:cubicBezTo>
                    <a:cubicBezTo>
                      <a:pt x="20840" y="73064"/>
                      <a:pt x="1" y="96665"/>
                      <a:pt x="526" y="114629"/>
                    </a:cubicBezTo>
                    <a:cubicBezTo>
                      <a:pt x="1028" y="132501"/>
                      <a:pt x="5821" y="138070"/>
                      <a:pt x="12600" y="147155"/>
                    </a:cubicBezTo>
                    <a:lnTo>
                      <a:pt x="234074" y="147155"/>
                    </a:lnTo>
                    <a:cubicBezTo>
                      <a:pt x="238297" y="137933"/>
                      <a:pt x="241607" y="130584"/>
                      <a:pt x="236653" y="118486"/>
                    </a:cubicBezTo>
                    <a:cubicBezTo>
                      <a:pt x="232705" y="108831"/>
                      <a:pt x="243433" y="100865"/>
                      <a:pt x="247587" y="91872"/>
                    </a:cubicBezTo>
                    <a:cubicBezTo>
                      <a:pt x="251284" y="83860"/>
                      <a:pt x="252494" y="74251"/>
                      <a:pt x="251604" y="65509"/>
                    </a:cubicBezTo>
                    <a:cubicBezTo>
                      <a:pt x="250371" y="53617"/>
                      <a:pt x="244437" y="41679"/>
                      <a:pt x="234188" y="33166"/>
                    </a:cubicBezTo>
                    <a:cubicBezTo>
                      <a:pt x="221815" y="22878"/>
                      <a:pt x="204526" y="18545"/>
                      <a:pt x="187518" y="18545"/>
                    </a:cubicBezTo>
                    <a:cubicBezTo>
                      <a:pt x="182564" y="18545"/>
                      <a:pt x="177635" y="18912"/>
                      <a:pt x="172857" y="19607"/>
                    </a:cubicBezTo>
                    <a:cubicBezTo>
                      <a:pt x="165178" y="20716"/>
                      <a:pt x="157534" y="22579"/>
                      <a:pt x="149717" y="22579"/>
                    </a:cubicBezTo>
                    <a:cubicBezTo>
                      <a:pt x="148517" y="22579"/>
                      <a:pt x="147314" y="22535"/>
                      <a:pt x="146105" y="22438"/>
                    </a:cubicBezTo>
                    <a:cubicBezTo>
                      <a:pt x="132867" y="21411"/>
                      <a:pt x="121180" y="14243"/>
                      <a:pt x="109128" y="8971"/>
                    </a:cubicBezTo>
                    <a:cubicBezTo>
                      <a:pt x="96639" y="3534"/>
                      <a:pt x="82748" y="0"/>
                      <a:pt x="69126" y="0"/>
                    </a:cubicBezTo>
                    <a:close/>
                  </a:path>
                </a:pathLst>
              </a:custGeom>
              <a:solidFill>
                <a:schemeClr val="accent1">
                  <a:alpha val="468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6" name="Google Shape;766;p32"/>
            <p:cNvGrpSpPr/>
            <p:nvPr/>
          </p:nvGrpSpPr>
          <p:grpSpPr>
            <a:xfrm>
              <a:off x="6182907" y="2124215"/>
              <a:ext cx="3097991" cy="3212190"/>
              <a:chOff x="6605307" y="2566184"/>
              <a:chExt cx="2675988" cy="2774631"/>
            </a:xfrm>
          </p:grpSpPr>
          <p:sp>
            <p:nvSpPr>
              <p:cNvPr id="767" name="Google Shape;767;p32"/>
              <p:cNvSpPr/>
              <p:nvPr/>
            </p:nvSpPr>
            <p:spPr>
              <a:xfrm>
                <a:off x="6713275" y="2566184"/>
                <a:ext cx="1654914" cy="1523909"/>
              </a:xfrm>
              <a:custGeom>
                <a:avLst/>
                <a:gdLst/>
                <a:ahLst/>
                <a:cxnLst/>
                <a:rect l="l" t="t" r="r" b="b"/>
                <a:pathLst>
                  <a:path w="79205" h="72935" extrusionOk="0">
                    <a:moveTo>
                      <a:pt x="57403" y="18834"/>
                    </a:moveTo>
                    <a:lnTo>
                      <a:pt x="57403" y="19023"/>
                    </a:lnTo>
                    <a:lnTo>
                      <a:pt x="57371" y="18834"/>
                    </a:lnTo>
                    <a:close/>
                    <a:moveTo>
                      <a:pt x="38600" y="0"/>
                    </a:moveTo>
                    <a:cubicBezTo>
                      <a:pt x="37757" y="0"/>
                      <a:pt x="36913" y="71"/>
                      <a:pt x="36074" y="215"/>
                    </a:cubicBezTo>
                    <a:cubicBezTo>
                      <a:pt x="32829" y="688"/>
                      <a:pt x="29710" y="2011"/>
                      <a:pt x="26780" y="3649"/>
                    </a:cubicBezTo>
                    <a:cubicBezTo>
                      <a:pt x="21802" y="6453"/>
                      <a:pt x="17234" y="10328"/>
                      <a:pt x="13863" y="15337"/>
                    </a:cubicBezTo>
                    <a:cubicBezTo>
                      <a:pt x="10334" y="20599"/>
                      <a:pt x="8444" y="26774"/>
                      <a:pt x="8475" y="33075"/>
                    </a:cubicBezTo>
                    <a:cubicBezTo>
                      <a:pt x="8601" y="39911"/>
                      <a:pt x="10712" y="46590"/>
                      <a:pt x="7688" y="52923"/>
                    </a:cubicBezTo>
                    <a:cubicBezTo>
                      <a:pt x="5356" y="57806"/>
                      <a:pt x="1198" y="61681"/>
                      <a:pt x="316" y="67383"/>
                    </a:cubicBezTo>
                    <a:cubicBezTo>
                      <a:pt x="1" y="69242"/>
                      <a:pt x="316" y="71574"/>
                      <a:pt x="1828" y="72456"/>
                    </a:cubicBezTo>
                    <a:cubicBezTo>
                      <a:pt x="2394" y="72752"/>
                      <a:pt x="3029" y="72910"/>
                      <a:pt x="3675" y="72910"/>
                    </a:cubicBezTo>
                    <a:cubicBezTo>
                      <a:pt x="3783" y="72910"/>
                      <a:pt x="3893" y="72906"/>
                      <a:pt x="4002" y="72897"/>
                    </a:cubicBezTo>
                    <a:cubicBezTo>
                      <a:pt x="6058" y="72923"/>
                      <a:pt x="8114" y="72935"/>
                      <a:pt x="10169" y="72935"/>
                    </a:cubicBezTo>
                    <a:cubicBezTo>
                      <a:pt x="28259" y="72935"/>
                      <a:pt x="46284" y="71984"/>
                      <a:pt x="64334" y="70881"/>
                    </a:cubicBezTo>
                    <a:cubicBezTo>
                      <a:pt x="67484" y="70755"/>
                      <a:pt x="70666" y="70439"/>
                      <a:pt x="73785" y="69967"/>
                    </a:cubicBezTo>
                    <a:cubicBezTo>
                      <a:pt x="75865" y="69589"/>
                      <a:pt x="78259" y="68707"/>
                      <a:pt x="78826" y="66407"/>
                    </a:cubicBezTo>
                    <a:cubicBezTo>
                      <a:pt x="79204" y="64611"/>
                      <a:pt x="78353" y="62784"/>
                      <a:pt x="77345" y="61366"/>
                    </a:cubicBezTo>
                    <a:cubicBezTo>
                      <a:pt x="76337" y="59917"/>
                      <a:pt x="75108" y="58625"/>
                      <a:pt x="74573" y="56892"/>
                    </a:cubicBezTo>
                    <a:cubicBezTo>
                      <a:pt x="73596" y="53805"/>
                      <a:pt x="75077" y="50591"/>
                      <a:pt x="75739" y="47441"/>
                    </a:cubicBezTo>
                    <a:cubicBezTo>
                      <a:pt x="76621" y="42999"/>
                      <a:pt x="75833" y="38430"/>
                      <a:pt x="73596" y="34492"/>
                    </a:cubicBezTo>
                    <a:cubicBezTo>
                      <a:pt x="71170" y="30302"/>
                      <a:pt x="67138" y="28034"/>
                      <a:pt x="63672" y="25135"/>
                    </a:cubicBezTo>
                    <a:cubicBezTo>
                      <a:pt x="61593" y="23403"/>
                      <a:pt x="59608" y="21197"/>
                      <a:pt x="58379" y="18614"/>
                    </a:cubicBezTo>
                    <a:cubicBezTo>
                      <a:pt x="58568" y="18551"/>
                      <a:pt x="58726" y="18519"/>
                      <a:pt x="58915" y="18456"/>
                    </a:cubicBezTo>
                    <a:cubicBezTo>
                      <a:pt x="64113" y="16629"/>
                      <a:pt x="66161" y="10360"/>
                      <a:pt x="63074" y="5823"/>
                    </a:cubicBezTo>
                    <a:cubicBezTo>
                      <a:pt x="61412" y="3407"/>
                      <a:pt x="58777" y="2170"/>
                      <a:pt x="56134" y="2170"/>
                    </a:cubicBezTo>
                    <a:cubicBezTo>
                      <a:pt x="53815" y="2170"/>
                      <a:pt x="51489" y="3123"/>
                      <a:pt x="49810" y="5067"/>
                    </a:cubicBezTo>
                    <a:cubicBezTo>
                      <a:pt x="48613" y="3744"/>
                      <a:pt x="47258" y="2641"/>
                      <a:pt x="45746" y="1790"/>
                    </a:cubicBezTo>
                    <a:cubicBezTo>
                      <a:pt x="43535" y="614"/>
                      <a:pt x="41079" y="0"/>
                      <a:pt x="386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2"/>
              <p:cNvSpPr/>
              <p:nvPr/>
            </p:nvSpPr>
            <p:spPr>
              <a:xfrm>
                <a:off x="6667848" y="4668046"/>
                <a:ext cx="498992" cy="672768"/>
              </a:xfrm>
              <a:custGeom>
                <a:avLst/>
                <a:gdLst/>
                <a:ahLst/>
                <a:cxnLst/>
                <a:rect l="l" t="t" r="r" b="b"/>
                <a:pathLst>
                  <a:path w="23882" h="32199" extrusionOk="0">
                    <a:moveTo>
                      <a:pt x="16604" y="1"/>
                    </a:moveTo>
                    <a:lnTo>
                      <a:pt x="1" y="1040"/>
                    </a:lnTo>
                    <a:lnTo>
                      <a:pt x="3718" y="32199"/>
                    </a:lnTo>
                    <a:lnTo>
                      <a:pt x="23882" y="29962"/>
                    </a:lnTo>
                    <a:lnTo>
                      <a:pt x="16604" y="1"/>
                    </a:lnTo>
                    <a:close/>
                  </a:path>
                </a:pathLst>
              </a:custGeom>
              <a:solidFill>
                <a:srgbClr val="FFC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2"/>
              <p:cNvSpPr/>
              <p:nvPr/>
            </p:nvSpPr>
            <p:spPr>
              <a:xfrm>
                <a:off x="8062168" y="3630540"/>
                <a:ext cx="1219127" cy="1509492"/>
              </a:xfrm>
              <a:custGeom>
                <a:avLst/>
                <a:gdLst/>
                <a:ahLst/>
                <a:cxnLst/>
                <a:rect l="l" t="t" r="r" b="b"/>
                <a:pathLst>
                  <a:path w="58348" h="72245" extrusionOk="0">
                    <a:moveTo>
                      <a:pt x="47762" y="1"/>
                    </a:moveTo>
                    <a:cubicBezTo>
                      <a:pt x="47006" y="1"/>
                      <a:pt x="46376" y="568"/>
                      <a:pt x="46313" y="1324"/>
                    </a:cubicBezTo>
                    <a:lnTo>
                      <a:pt x="45052" y="10366"/>
                    </a:lnTo>
                    <a:cubicBezTo>
                      <a:pt x="44993" y="10725"/>
                      <a:pt x="44706" y="10999"/>
                      <a:pt x="44353" y="10999"/>
                    </a:cubicBezTo>
                    <a:cubicBezTo>
                      <a:pt x="44335" y="10999"/>
                      <a:pt x="44315" y="10998"/>
                      <a:pt x="44296" y="10996"/>
                    </a:cubicBezTo>
                    <a:lnTo>
                      <a:pt x="44076" y="10996"/>
                    </a:lnTo>
                    <a:cubicBezTo>
                      <a:pt x="43761" y="10965"/>
                      <a:pt x="43509" y="10713"/>
                      <a:pt x="43477" y="10398"/>
                    </a:cubicBezTo>
                    <a:lnTo>
                      <a:pt x="42563" y="3151"/>
                    </a:lnTo>
                    <a:cubicBezTo>
                      <a:pt x="42437" y="2332"/>
                      <a:pt x="41807" y="1671"/>
                      <a:pt x="40957" y="1576"/>
                    </a:cubicBezTo>
                    <a:cubicBezTo>
                      <a:pt x="40201" y="1702"/>
                      <a:pt x="39665" y="2427"/>
                      <a:pt x="39791" y="3214"/>
                    </a:cubicBezTo>
                    <a:cubicBezTo>
                      <a:pt x="39791" y="3214"/>
                      <a:pt x="41114" y="13580"/>
                      <a:pt x="41114" y="13611"/>
                    </a:cubicBezTo>
                    <a:cubicBezTo>
                      <a:pt x="41177" y="14556"/>
                      <a:pt x="41020" y="15470"/>
                      <a:pt x="40642" y="16320"/>
                    </a:cubicBezTo>
                    <a:cubicBezTo>
                      <a:pt x="40516" y="16586"/>
                      <a:pt x="40273" y="16709"/>
                      <a:pt x="40030" y="16709"/>
                    </a:cubicBezTo>
                    <a:cubicBezTo>
                      <a:pt x="39725" y="16709"/>
                      <a:pt x="39420" y="16514"/>
                      <a:pt x="39350" y="16163"/>
                    </a:cubicBezTo>
                    <a:cubicBezTo>
                      <a:pt x="39003" y="14619"/>
                      <a:pt x="38499" y="12288"/>
                      <a:pt x="38499" y="12288"/>
                    </a:cubicBezTo>
                    <a:cubicBezTo>
                      <a:pt x="38372" y="11625"/>
                      <a:pt x="37791" y="11169"/>
                      <a:pt x="37140" y="11169"/>
                    </a:cubicBezTo>
                    <a:cubicBezTo>
                      <a:pt x="36986" y="11169"/>
                      <a:pt x="36828" y="11194"/>
                      <a:pt x="36672" y="11248"/>
                    </a:cubicBezTo>
                    <a:cubicBezTo>
                      <a:pt x="35979" y="11532"/>
                      <a:pt x="35632" y="12288"/>
                      <a:pt x="35790" y="13044"/>
                    </a:cubicBezTo>
                    <a:lnTo>
                      <a:pt x="36735" y="17108"/>
                    </a:lnTo>
                    <a:cubicBezTo>
                      <a:pt x="36735" y="17108"/>
                      <a:pt x="36294" y="22621"/>
                      <a:pt x="38562" y="25520"/>
                    </a:cubicBezTo>
                    <a:lnTo>
                      <a:pt x="25645" y="43068"/>
                    </a:lnTo>
                    <a:lnTo>
                      <a:pt x="19439" y="33837"/>
                    </a:lnTo>
                    <a:lnTo>
                      <a:pt x="0" y="44454"/>
                    </a:lnTo>
                    <a:lnTo>
                      <a:pt x="15060" y="66476"/>
                    </a:lnTo>
                    <a:cubicBezTo>
                      <a:pt x="17535" y="70653"/>
                      <a:pt x="20827" y="72245"/>
                      <a:pt x="23956" y="72245"/>
                    </a:cubicBezTo>
                    <a:cubicBezTo>
                      <a:pt x="26043" y="72245"/>
                      <a:pt x="28058" y="71536"/>
                      <a:pt x="29709" y="70414"/>
                    </a:cubicBezTo>
                    <a:cubicBezTo>
                      <a:pt x="31033" y="69501"/>
                      <a:pt x="32072" y="68241"/>
                      <a:pt x="32734" y="66791"/>
                    </a:cubicBezTo>
                    <a:lnTo>
                      <a:pt x="51952" y="24102"/>
                    </a:lnTo>
                    <a:cubicBezTo>
                      <a:pt x="52866" y="21960"/>
                      <a:pt x="53653" y="20133"/>
                      <a:pt x="54220" y="18809"/>
                    </a:cubicBezTo>
                    <a:lnTo>
                      <a:pt x="57938" y="11658"/>
                    </a:lnTo>
                    <a:cubicBezTo>
                      <a:pt x="58347" y="10933"/>
                      <a:pt x="58032" y="10019"/>
                      <a:pt x="57276" y="9641"/>
                    </a:cubicBezTo>
                    <a:cubicBezTo>
                      <a:pt x="57103" y="9571"/>
                      <a:pt x="56924" y="9537"/>
                      <a:pt x="56748" y="9537"/>
                    </a:cubicBezTo>
                    <a:cubicBezTo>
                      <a:pt x="56219" y="9537"/>
                      <a:pt x="55717" y="9838"/>
                      <a:pt x="55480" y="10335"/>
                    </a:cubicBezTo>
                    <a:lnTo>
                      <a:pt x="53685" y="13580"/>
                    </a:lnTo>
                    <a:cubicBezTo>
                      <a:pt x="53556" y="13836"/>
                      <a:pt x="53318" y="13958"/>
                      <a:pt x="53078" y="13958"/>
                    </a:cubicBezTo>
                    <a:cubicBezTo>
                      <a:pt x="52788" y="13958"/>
                      <a:pt x="52496" y="13781"/>
                      <a:pt x="52393" y="13454"/>
                    </a:cubicBezTo>
                    <a:cubicBezTo>
                      <a:pt x="52204" y="12949"/>
                      <a:pt x="52204" y="12382"/>
                      <a:pt x="52362" y="11847"/>
                    </a:cubicBezTo>
                    <a:lnTo>
                      <a:pt x="54724" y="3939"/>
                    </a:lnTo>
                    <a:cubicBezTo>
                      <a:pt x="55030" y="2869"/>
                      <a:pt x="54165" y="2158"/>
                      <a:pt x="53325" y="2158"/>
                    </a:cubicBezTo>
                    <a:cubicBezTo>
                      <a:pt x="52780" y="2158"/>
                      <a:pt x="52245" y="2457"/>
                      <a:pt x="52046" y="3151"/>
                    </a:cubicBezTo>
                    <a:lnTo>
                      <a:pt x="49778" y="10776"/>
                    </a:lnTo>
                    <a:cubicBezTo>
                      <a:pt x="49650" y="11211"/>
                      <a:pt x="49231" y="11521"/>
                      <a:pt x="48792" y="11521"/>
                    </a:cubicBezTo>
                    <a:cubicBezTo>
                      <a:pt x="48690" y="11521"/>
                      <a:pt x="48587" y="11504"/>
                      <a:pt x="48486" y="11469"/>
                    </a:cubicBezTo>
                    <a:cubicBezTo>
                      <a:pt x="48045" y="11311"/>
                      <a:pt x="47762" y="10902"/>
                      <a:pt x="47856" y="10429"/>
                    </a:cubicBezTo>
                    <a:lnTo>
                      <a:pt x="49085" y="1639"/>
                    </a:lnTo>
                    <a:cubicBezTo>
                      <a:pt x="49211" y="820"/>
                      <a:pt x="48581" y="64"/>
                      <a:pt x="47762" y="1"/>
                    </a:cubicBezTo>
                    <a:close/>
                  </a:path>
                </a:pathLst>
              </a:custGeom>
              <a:solidFill>
                <a:srgbClr val="FFC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2"/>
              <p:cNvSpPr/>
              <p:nvPr/>
            </p:nvSpPr>
            <p:spPr>
              <a:xfrm>
                <a:off x="8531545" y="4500171"/>
                <a:ext cx="66506" cy="134976"/>
              </a:xfrm>
              <a:custGeom>
                <a:avLst/>
                <a:gdLst/>
                <a:ahLst/>
                <a:cxnLst/>
                <a:rect l="l" t="t" r="r" b="b"/>
                <a:pathLst>
                  <a:path w="3183" h="6460" extrusionOk="0">
                    <a:moveTo>
                      <a:pt x="2206" y="1"/>
                    </a:moveTo>
                    <a:lnTo>
                      <a:pt x="0" y="6459"/>
                    </a:lnTo>
                    <a:lnTo>
                      <a:pt x="0" y="6459"/>
                    </a:lnTo>
                    <a:lnTo>
                      <a:pt x="3182" y="1450"/>
                    </a:lnTo>
                    <a:lnTo>
                      <a:pt x="220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2"/>
              <p:cNvSpPr/>
              <p:nvPr/>
            </p:nvSpPr>
            <p:spPr>
              <a:xfrm>
                <a:off x="6605307" y="3759612"/>
                <a:ext cx="1996553" cy="1548229"/>
              </a:xfrm>
              <a:custGeom>
                <a:avLst/>
                <a:gdLst/>
                <a:ahLst/>
                <a:cxnLst/>
                <a:rect l="l" t="t" r="r" b="b"/>
                <a:pathLst>
                  <a:path w="95556" h="74099" extrusionOk="0">
                    <a:moveTo>
                      <a:pt x="60603" y="1"/>
                    </a:moveTo>
                    <a:cubicBezTo>
                      <a:pt x="55683" y="1"/>
                      <a:pt x="50799" y="811"/>
                      <a:pt x="45935" y="1385"/>
                    </a:cubicBezTo>
                    <a:lnTo>
                      <a:pt x="29080" y="3433"/>
                    </a:lnTo>
                    <a:cubicBezTo>
                      <a:pt x="28292" y="3496"/>
                      <a:pt x="27536" y="3622"/>
                      <a:pt x="26780" y="3811"/>
                    </a:cubicBezTo>
                    <a:cubicBezTo>
                      <a:pt x="25709" y="4126"/>
                      <a:pt x="24701" y="4567"/>
                      <a:pt x="23724" y="5103"/>
                    </a:cubicBezTo>
                    <a:lnTo>
                      <a:pt x="17076" y="8348"/>
                    </a:lnTo>
                    <a:cubicBezTo>
                      <a:pt x="13107" y="10301"/>
                      <a:pt x="10019" y="12380"/>
                      <a:pt x="7656" y="16066"/>
                    </a:cubicBezTo>
                    <a:cubicBezTo>
                      <a:pt x="5546" y="19374"/>
                      <a:pt x="4096" y="23092"/>
                      <a:pt x="3025" y="26841"/>
                    </a:cubicBezTo>
                    <a:cubicBezTo>
                      <a:pt x="1198" y="33237"/>
                      <a:pt x="379" y="39916"/>
                      <a:pt x="1" y="46563"/>
                    </a:cubicBezTo>
                    <a:lnTo>
                      <a:pt x="19345" y="44736"/>
                    </a:lnTo>
                    <a:lnTo>
                      <a:pt x="19439" y="44515"/>
                    </a:lnTo>
                    <a:lnTo>
                      <a:pt x="27662" y="74098"/>
                    </a:lnTo>
                    <a:lnTo>
                      <a:pt x="74668" y="68050"/>
                    </a:lnTo>
                    <a:lnTo>
                      <a:pt x="74731" y="35505"/>
                    </a:lnTo>
                    <a:lnTo>
                      <a:pt x="74731" y="38309"/>
                    </a:lnTo>
                    <a:lnTo>
                      <a:pt x="95555" y="34276"/>
                    </a:lnTo>
                    <a:cubicBezTo>
                      <a:pt x="93539" y="28070"/>
                      <a:pt x="91082" y="21926"/>
                      <a:pt x="87805" y="16255"/>
                    </a:cubicBezTo>
                    <a:cubicBezTo>
                      <a:pt x="82670" y="7466"/>
                      <a:pt x="74825" y="1228"/>
                      <a:pt x="64491" y="188"/>
                    </a:cubicBezTo>
                    <a:cubicBezTo>
                      <a:pt x="63193" y="57"/>
                      <a:pt x="61896" y="1"/>
                      <a:pt x="60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2"/>
              <p:cNvSpPr/>
              <p:nvPr/>
            </p:nvSpPr>
            <p:spPr>
              <a:xfrm>
                <a:off x="7028610" y="2847166"/>
                <a:ext cx="896585" cy="1175500"/>
              </a:xfrm>
              <a:custGeom>
                <a:avLst/>
                <a:gdLst/>
                <a:ahLst/>
                <a:cxnLst/>
                <a:rect l="l" t="t" r="r" b="b"/>
                <a:pathLst>
                  <a:path w="42911" h="56260" extrusionOk="0">
                    <a:moveTo>
                      <a:pt x="5167" y="0"/>
                    </a:moveTo>
                    <a:cubicBezTo>
                      <a:pt x="3245" y="2268"/>
                      <a:pt x="2111" y="5104"/>
                      <a:pt x="1922" y="8065"/>
                    </a:cubicBezTo>
                    <a:lnTo>
                      <a:pt x="946" y="23566"/>
                    </a:lnTo>
                    <a:cubicBezTo>
                      <a:pt x="725" y="26716"/>
                      <a:pt x="1607" y="29804"/>
                      <a:pt x="3403" y="32387"/>
                    </a:cubicBezTo>
                    <a:cubicBezTo>
                      <a:pt x="5262" y="35758"/>
                      <a:pt x="8381" y="38216"/>
                      <a:pt x="12067" y="39192"/>
                    </a:cubicBezTo>
                    <a:lnTo>
                      <a:pt x="12697" y="44012"/>
                    </a:lnTo>
                    <a:lnTo>
                      <a:pt x="12602" y="44012"/>
                    </a:lnTo>
                    <a:lnTo>
                      <a:pt x="0" y="51101"/>
                    </a:lnTo>
                    <a:cubicBezTo>
                      <a:pt x="0" y="51101"/>
                      <a:pt x="2556" y="56259"/>
                      <a:pt x="14693" y="56259"/>
                    </a:cubicBezTo>
                    <a:cubicBezTo>
                      <a:pt x="16688" y="56259"/>
                      <a:pt x="18942" y="56120"/>
                      <a:pt x="21487" y="55795"/>
                    </a:cubicBezTo>
                    <a:cubicBezTo>
                      <a:pt x="37208" y="53779"/>
                      <a:pt x="42910" y="43918"/>
                      <a:pt x="42910" y="43918"/>
                    </a:cubicBezTo>
                    <a:lnTo>
                      <a:pt x="29804" y="41208"/>
                    </a:lnTo>
                    <a:lnTo>
                      <a:pt x="28544" y="31410"/>
                    </a:lnTo>
                    <a:cubicBezTo>
                      <a:pt x="29206" y="29898"/>
                      <a:pt x="29584" y="28291"/>
                      <a:pt x="29678" y="26653"/>
                    </a:cubicBezTo>
                    <a:lnTo>
                      <a:pt x="29773" y="25204"/>
                    </a:lnTo>
                    <a:lnTo>
                      <a:pt x="31348" y="25299"/>
                    </a:lnTo>
                    <a:cubicBezTo>
                      <a:pt x="31447" y="25304"/>
                      <a:pt x="31546" y="25307"/>
                      <a:pt x="31644" y="25307"/>
                    </a:cubicBezTo>
                    <a:cubicBezTo>
                      <a:pt x="34255" y="25307"/>
                      <a:pt x="36427" y="23310"/>
                      <a:pt x="36609" y="20699"/>
                    </a:cubicBezTo>
                    <a:cubicBezTo>
                      <a:pt x="36767" y="17958"/>
                      <a:pt x="34687" y="15626"/>
                      <a:pt x="31978" y="15437"/>
                    </a:cubicBezTo>
                    <a:lnTo>
                      <a:pt x="30718" y="15374"/>
                    </a:lnTo>
                    <a:cubicBezTo>
                      <a:pt x="29102" y="15885"/>
                      <a:pt x="27409" y="16140"/>
                      <a:pt x="25708" y="16140"/>
                    </a:cubicBezTo>
                    <a:cubicBezTo>
                      <a:pt x="25519" y="16140"/>
                      <a:pt x="25330" y="16137"/>
                      <a:pt x="25141" y="16131"/>
                    </a:cubicBezTo>
                    <a:cubicBezTo>
                      <a:pt x="10712" y="15847"/>
                      <a:pt x="6396" y="4883"/>
                      <a:pt x="5167" y="0"/>
                    </a:cubicBezTo>
                    <a:close/>
                  </a:path>
                </a:pathLst>
              </a:custGeom>
              <a:solidFill>
                <a:srgbClr val="FFC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2"/>
              <p:cNvSpPr/>
              <p:nvPr/>
            </p:nvSpPr>
            <p:spPr>
              <a:xfrm>
                <a:off x="7099717" y="3372480"/>
                <a:ext cx="550976" cy="391032"/>
              </a:xfrm>
              <a:custGeom>
                <a:avLst/>
                <a:gdLst/>
                <a:ahLst/>
                <a:cxnLst/>
                <a:rect l="l" t="t" r="r" b="b"/>
                <a:pathLst>
                  <a:path w="26370" h="18715" extrusionOk="0">
                    <a:moveTo>
                      <a:pt x="25204" y="1"/>
                    </a:moveTo>
                    <a:lnTo>
                      <a:pt x="25204" y="190"/>
                    </a:lnTo>
                    <a:cubicBezTo>
                      <a:pt x="24719" y="7523"/>
                      <a:pt x="18610" y="13165"/>
                      <a:pt x="11360" y="13165"/>
                    </a:cubicBezTo>
                    <a:cubicBezTo>
                      <a:pt x="11072" y="13165"/>
                      <a:pt x="10782" y="13157"/>
                      <a:pt x="10491" y="13139"/>
                    </a:cubicBezTo>
                    <a:cubicBezTo>
                      <a:pt x="6269" y="12886"/>
                      <a:pt x="2426" y="10713"/>
                      <a:pt x="0" y="7247"/>
                    </a:cubicBezTo>
                    <a:lnTo>
                      <a:pt x="0" y="7247"/>
                    </a:lnTo>
                    <a:cubicBezTo>
                      <a:pt x="2079" y="11059"/>
                      <a:pt x="5765" y="13674"/>
                      <a:pt x="10019" y="14367"/>
                    </a:cubicBezTo>
                    <a:cubicBezTo>
                      <a:pt x="10113" y="16793"/>
                      <a:pt x="12570" y="18715"/>
                      <a:pt x="15595" y="18715"/>
                    </a:cubicBezTo>
                    <a:cubicBezTo>
                      <a:pt x="18619" y="18715"/>
                      <a:pt x="21140" y="16730"/>
                      <a:pt x="21140" y="14273"/>
                    </a:cubicBezTo>
                    <a:cubicBezTo>
                      <a:pt x="21140" y="13454"/>
                      <a:pt x="20888" y="12666"/>
                      <a:pt x="20384" y="12036"/>
                    </a:cubicBezTo>
                    <a:cubicBezTo>
                      <a:pt x="23849" y="9610"/>
                      <a:pt x="26023" y="5735"/>
                      <a:pt x="26307" y="1513"/>
                    </a:cubicBezTo>
                    <a:lnTo>
                      <a:pt x="26370" y="64"/>
                    </a:lnTo>
                    <a:lnTo>
                      <a:pt x="252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2"/>
              <p:cNvSpPr/>
              <p:nvPr/>
            </p:nvSpPr>
            <p:spPr>
              <a:xfrm>
                <a:off x="7671128" y="3218794"/>
                <a:ext cx="63873" cy="87880"/>
              </a:xfrm>
              <a:custGeom>
                <a:avLst/>
                <a:gdLst/>
                <a:ahLst/>
                <a:cxnLst/>
                <a:rect l="l" t="t" r="r" b="b"/>
                <a:pathLst>
                  <a:path w="3057" h="4206" extrusionOk="0">
                    <a:moveTo>
                      <a:pt x="2511" y="1"/>
                    </a:moveTo>
                    <a:cubicBezTo>
                      <a:pt x="2395" y="1"/>
                      <a:pt x="2279" y="50"/>
                      <a:pt x="2206" y="141"/>
                    </a:cubicBezTo>
                    <a:lnTo>
                      <a:pt x="0" y="2788"/>
                    </a:lnTo>
                    <a:lnTo>
                      <a:pt x="2300" y="4142"/>
                    </a:lnTo>
                    <a:cubicBezTo>
                      <a:pt x="2363" y="4174"/>
                      <a:pt x="2426" y="4174"/>
                      <a:pt x="2521" y="4174"/>
                    </a:cubicBezTo>
                    <a:lnTo>
                      <a:pt x="2521" y="4205"/>
                    </a:lnTo>
                    <a:cubicBezTo>
                      <a:pt x="2930" y="4205"/>
                      <a:pt x="3056" y="3670"/>
                      <a:pt x="2741" y="3481"/>
                    </a:cubicBezTo>
                    <a:lnTo>
                      <a:pt x="1229" y="2567"/>
                    </a:lnTo>
                    <a:lnTo>
                      <a:pt x="2804" y="645"/>
                    </a:lnTo>
                    <a:cubicBezTo>
                      <a:pt x="2930" y="488"/>
                      <a:pt x="2930" y="236"/>
                      <a:pt x="2741" y="78"/>
                    </a:cubicBezTo>
                    <a:cubicBezTo>
                      <a:pt x="2675" y="26"/>
                      <a:pt x="2593" y="1"/>
                      <a:pt x="251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2"/>
              <p:cNvSpPr/>
              <p:nvPr/>
            </p:nvSpPr>
            <p:spPr>
              <a:xfrm>
                <a:off x="7244858" y="3492358"/>
                <a:ext cx="76723" cy="29586"/>
              </a:xfrm>
              <a:custGeom>
                <a:avLst/>
                <a:gdLst/>
                <a:ahLst/>
                <a:cxnLst/>
                <a:rect l="l" t="t" r="r" b="b"/>
                <a:pathLst>
                  <a:path w="3672" h="1416" extrusionOk="0">
                    <a:moveTo>
                      <a:pt x="1562" y="0"/>
                    </a:moveTo>
                    <a:cubicBezTo>
                      <a:pt x="1154" y="0"/>
                      <a:pt x="743" y="92"/>
                      <a:pt x="363" y="281"/>
                    </a:cubicBezTo>
                    <a:cubicBezTo>
                      <a:pt x="0" y="505"/>
                      <a:pt x="206" y="1001"/>
                      <a:pt x="565" y="1001"/>
                    </a:cubicBezTo>
                    <a:cubicBezTo>
                      <a:pt x="611" y="1001"/>
                      <a:pt x="660" y="992"/>
                      <a:pt x="710" y="975"/>
                    </a:cubicBezTo>
                    <a:cubicBezTo>
                      <a:pt x="982" y="844"/>
                      <a:pt x="1273" y="781"/>
                      <a:pt x="1561" y="781"/>
                    </a:cubicBezTo>
                    <a:cubicBezTo>
                      <a:pt x="2039" y="781"/>
                      <a:pt x="2510" y="955"/>
                      <a:pt x="2884" y="1290"/>
                    </a:cubicBezTo>
                    <a:cubicBezTo>
                      <a:pt x="2947" y="1353"/>
                      <a:pt x="3041" y="1416"/>
                      <a:pt x="3136" y="1416"/>
                    </a:cubicBezTo>
                    <a:cubicBezTo>
                      <a:pt x="3514" y="1416"/>
                      <a:pt x="3671" y="975"/>
                      <a:pt x="3419" y="722"/>
                    </a:cubicBezTo>
                    <a:cubicBezTo>
                      <a:pt x="2908" y="251"/>
                      <a:pt x="2239" y="0"/>
                      <a:pt x="15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2"/>
              <p:cNvSpPr/>
              <p:nvPr/>
            </p:nvSpPr>
            <p:spPr>
              <a:xfrm>
                <a:off x="7265900" y="3272641"/>
                <a:ext cx="209484" cy="141098"/>
              </a:xfrm>
              <a:custGeom>
                <a:avLst/>
                <a:gdLst/>
                <a:ahLst/>
                <a:cxnLst/>
                <a:rect l="l" t="t" r="r" b="b"/>
                <a:pathLst>
                  <a:path w="10026" h="6753" extrusionOk="0">
                    <a:moveTo>
                      <a:pt x="7025" y="0"/>
                    </a:moveTo>
                    <a:cubicBezTo>
                      <a:pt x="6876" y="0"/>
                      <a:pt x="6724" y="37"/>
                      <a:pt x="6571" y="116"/>
                    </a:cubicBezTo>
                    <a:cubicBezTo>
                      <a:pt x="5216" y="1313"/>
                      <a:pt x="3672" y="2353"/>
                      <a:pt x="2034" y="3141"/>
                    </a:cubicBezTo>
                    <a:cubicBezTo>
                      <a:pt x="0" y="4039"/>
                      <a:pt x="1930" y="6752"/>
                      <a:pt x="4816" y="6752"/>
                    </a:cubicBezTo>
                    <a:cubicBezTo>
                      <a:pt x="5373" y="6752"/>
                      <a:pt x="5965" y="6652"/>
                      <a:pt x="6571" y="6417"/>
                    </a:cubicBezTo>
                    <a:cubicBezTo>
                      <a:pt x="10026" y="5082"/>
                      <a:pt x="8772" y="0"/>
                      <a:pt x="70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2"/>
              <p:cNvSpPr/>
              <p:nvPr/>
            </p:nvSpPr>
            <p:spPr>
              <a:xfrm>
                <a:off x="7081935" y="3078166"/>
                <a:ext cx="98098" cy="51420"/>
              </a:xfrm>
              <a:custGeom>
                <a:avLst/>
                <a:gdLst/>
                <a:ahLst/>
                <a:cxnLst/>
                <a:rect l="l" t="t" r="r" b="b"/>
                <a:pathLst>
                  <a:path w="4695" h="2461" extrusionOk="0">
                    <a:moveTo>
                      <a:pt x="2980" y="1"/>
                    </a:moveTo>
                    <a:cubicBezTo>
                      <a:pt x="2622" y="1"/>
                      <a:pt x="2262" y="65"/>
                      <a:pt x="1922" y="192"/>
                    </a:cubicBezTo>
                    <a:cubicBezTo>
                      <a:pt x="1135" y="413"/>
                      <a:pt x="504" y="948"/>
                      <a:pt x="158" y="1673"/>
                    </a:cubicBezTo>
                    <a:cubicBezTo>
                      <a:pt x="0" y="2146"/>
                      <a:pt x="221" y="2429"/>
                      <a:pt x="504" y="2461"/>
                    </a:cubicBezTo>
                    <a:cubicBezTo>
                      <a:pt x="851" y="2429"/>
                      <a:pt x="1198" y="2366"/>
                      <a:pt x="1513" y="2209"/>
                    </a:cubicBezTo>
                    <a:cubicBezTo>
                      <a:pt x="1859" y="2051"/>
                      <a:pt x="2206" y="1925"/>
                      <a:pt x="2489" y="1831"/>
                    </a:cubicBezTo>
                    <a:cubicBezTo>
                      <a:pt x="2804" y="1736"/>
                      <a:pt x="3151" y="1610"/>
                      <a:pt x="3529" y="1547"/>
                    </a:cubicBezTo>
                    <a:cubicBezTo>
                      <a:pt x="3844" y="1453"/>
                      <a:pt x="4191" y="1326"/>
                      <a:pt x="4474" y="1137"/>
                    </a:cubicBezTo>
                    <a:cubicBezTo>
                      <a:pt x="4695" y="948"/>
                      <a:pt x="4695" y="570"/>
                      <a:pt x="4254" y="287"/>
                    </a:cubicBezTo>
                    <a:cubicBezTo>
                      <a:pt x="3855" y="96"/>
                      <a:pt x="3418" y="1"/>
                      <a:pt x="29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2"/>
              <p:cNvSpPr/>
              <p:nvPr/>
            </p:nvSpPr>
            <p:spPr>
              <a:xfrm>
                <a:off x="7356441" y="3166429"/>
                <a:ext cx="42812" cy="43481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081" extrusionOk="0">
                    <a:moveTo>
                      <a:pt x="1009" y="1"/>
                    </a:moveTo>
                    <a:cubicBezTo>
                      <a:pt x="442" y="1"/>
                      <a:pt x="1" y="442"/>
                      <a:pt x="1" y="1041"/>
                    </a:cubicBezTo>
                    <a:cubicBezTo>
                      <a:pt x="1" y="1608"/>
                      <a:pt x="442" y="2080"/>
                      <a:pt x="1009" y="2080"/>
                    </a:cubicBezTo>
                    <a:cubicBezTo>
                      <a:pt x="1608" y="2080"/>
                      <a:pt x="2049" y="1608"/>
                      <a:pt x="2049" y="1041"/>
                    </a:cubicBezTo>
                    <a:cubicBezTo>
                      <a:pt x="2049" y="442"/>
                      <a:pt x="1608" y="1"/>
                      <a:pt x="1009" y="1"/>
                    </a:cubicBezTo>
                    <a:close/>
                  </a:path>
                </a:pathLst>
              </a:custGeom>
              <a:solidFill>
                <a:srgbClr val="502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2"/>
              <p:cNvSpPr/>
              <p:nvPr/>
            </p:nvSpPr>
            <p:spPr>
              <a:xfrm>
                <a:off x="7132628" y="3173680"/>
                <a:ext cx="50710" cy="4335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2075" extrusionOk="0">
                    <a:moveTo>
                      <a:pt x="1040" y="0"/>
                    </a:moveTo>
                    <a:cubicBezTo>
                      <a:pt x="473" y="0"/>
                      <a:pt x="0" y="473"/>
                      <a:pt x="0" y="1040"/>
                    </a:cubicBezTo>
                    <a:cubicBezTo>
                      <a:pt x="0" y="1658"/>
                      <a:pt x="519" y="2074"/>
                      <a:pt x="1050" y="2074"/>
                    </a:cubicBezTo>
                    <a:cubicBezTo>
                      <a:pt x="1304" y="2074"/>
                      <a:pt x="1561" y="1979"/>
                      <a:pt x="1765" y="1765"/>
                    </a:cubicBezTo>
                    <a:cubicBezTo>
                      <a:pt x="2426" y="1103"/>
                      <a:pt x="1954" y="0"/>
                      <a:pt x="1040" y="0"/>
                    </a:cubicBezTo>
                    <a:close/>
                  </a:path>
                </a:pathLst>
              </a:custGeom>
              <a:solidFill>
                <a:srgbClr val="502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2"/>
              <p:cNvSpPr/>
              <p:nvPr/>
            </p:nvSpPr>
            <p:spPr>
              <a:xfrm>
                <a:off x="7118147" y="3208304"/>
                <a:ext cx="72419" cy="23986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1148" extrusionOk="0">
                    <a:moveTo>
                      <a:pt x="1852" y="1"/>
                    </a:moveTo>
                    <a:cubicBezTo>
                      <a:pt x="1329" y="1"/>
                      <a:pt x="808" y="143"/>
                      <a:pt x="347" y="423"/>
                    </a:cubicBezTo>
                    <a:cubicBezTo>
                      <a:pt x="0" y="612"/>
                      <a:pt x="126" y="1147"/>
                      <a:pt x="536" y="1147"/>
                    </a:cubicBezTo>
                    <a:cubicBezTo>
                      <a:pt x="599" y="1147"/>
                      <a:pt x="662" y="1147"/>
                      <a:pt x="725" y="1116"/>
                    </a:cubicBezTo>
                    <a:cubicBezTo>
                      <a:pt x="1066" y="894"/>
                      <a:pt x="1454" y="783"/>
                      <a:pt x="1842" y="783"/>
                    </a:cubicBezTo>
                    <a:cubicBezTo>
                      <a:pt x="2171" y="783"/>
                      <a:pt x="2501" y="863"/>
                      <a:pt x="2804" y="1021"/>
                    </a:cubicBezTo>
                    <a:cubicBezTo>
                      <a:pt x="2871" y="1066"/>
                      <a:pt x="2946" y="1087"/>
                      <a:pt x="3020" y="1087"/>
                    </a:cubicBezTo>
                    <a:cubicBezTo>
                      <a:pt x="3156" y="1087"/>
                      <a:pt x="3290" y="1017"/>
                      <a:pt x="3371" y="895"/>
                    </a:cubicBezTo>
                    <a:cubicBezTo>
                      <a:pt x="3466" y="706"/>
                      <a:pt x="3434" y="454"/>
                      <a:pt x="3245" y="360"/>
                    </a:cubicBezTo>
                    <a:cubicBezTo>
                      <a:pt x="2809" y="119"/>
                      <a:pt x="2330" y="1"/>
                      <a:pt x="18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2"/>
              <p:cNvSpPr/>
              <p:nvPr/>
            </p:nvSpPr>
            <p:spPr>
              <a:xfrm>
                <a:off x="7345909" y="3204271"/>
                <a:ext cx="75511" cy="24070"/>
              </a:xfrm>
              <a:custGeom>
                <a:avLst/>
                <a:gdLst/>
                <a:ahLst/>
                <a:cxnLst/>
                <a:rect l="l" t="t" r="r" b="b"/>
                <a:pathLst>
                  <a:path w="3614" h="1152" extrusionOk="0">
                    <a:moveTo>
                      <a:pt x="1874" y="0"/>
                    </a:moveTo>
                    <a:cubicBezTo>
                      <a:pt x="1347" y="0"/>
                      <a:pt x="816" y="142"/>
                      <a:pt x="347" y="427"/>
                    </a:cubicBezTo>
                    <a:cubicBezTo>
                      <a:pt x="1" y="616"/>
                      <a:pt x="127" y="1151"/>
                      <a:pt x="536" y="1151"/>
                    </a:cubicBezTo>
                    <a:cubicBezTo>
                      <a:pt x="599" y="1151"/>
                      <a:pt x="662" y="1120"/>
                      <a:pt x="725" y="1088"/>
                    </a:cubicBezTo>
                    <a:cubicBezTo>
                      <a:pt x="1061" y="887"/>
                      <a:pt x="1441" y="784"/>
                      <a:pt x="1823" y="784"/>
                    </a:cubicBezTo>
                    <a:cubicBezTo>
                      <a:pt x="2159" y="784"/>
                      <a:pt x="2496" y="863"/>
                      <a:pt x="2805" y="1025"/>
                    </a:cubicBezTo>
                    <a:cubicBezTo>
                      <a:pt x="2873" y="1064"/>
                      <a:pt x="2941" y="1082"/>
                      <a:pt x="3006" y="1082"/>
                    </a:cubicBezTo>
                    <a:cubicBezTo>
                      <a:pt x="3361" y="1082"/>
                      <a:pt x="3614" y="572"/>
                      <a:pt x="3214" y="332"/>
                    </a:cubicBezTo>
                    <a:cubicBezTo>
                      <a:pt x="2801" y="111"/>
                      <a:pt x="2339" y="0"/>
                      <a:pt x="18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2"/>
              <p:cNvSpPr/>
              <p:nvPr/>
            </p:nvSpPr>
            <p:spPr>
              <a:xfrm>
                <a:off x="7189234" y="3145367"/>
                <a:ext cx="93292" cy="181047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8665" extrusionOk="0">
                    <a:moveTo>
                      <a:pt x="3277" y="1"/>
                    </a:moveTo>
                    <a:cubicBezTo>
                      <a:pt x="3057" y="1"/>
                      <a:pt x="2899" y="158"/>
                      <a:pt x="2899" y="379"/>
                    </a:cubicBezTo>
                    <a:lnTo>
                      <a:pt x="2805" y="3183"/>
                    </a:lnTo>
                    <a:cubicBezTo>
                      <a:pt x="2805" y="3246"/>
                      <a:pt x="2805" y="3309"/>
                      <a:pt x="2805" y="3372"/>
                    </a:cubicBezTo>
                    <a:cubicBezTo>
                      <a:pt x="2677" y="4059"/>
                      <a:pt x="2324" y="4212"/>
                      <a:pt x="1993" y="4212"/>
                    </a:cubicBezTo>
                    <a:cubicBezTo>
                      <a:pt x="1915" y="4212"/>
                      <a:pt x="1838" y="4203"/>
                      <a:pt x="1765" y="4191"/>
                    </a:cubicBezTo>
                    <a:cubicBezTo>
                      <a:pt x="1710" y="4186"/>
                      <a:pt x="1655" y="4183"/>
                      <a:pt x="1601" y="4183"/>
                    </a:cubicBezTo>
                    <a:cubicBezTo>
                      <a:pt x="1310" y="4183"/>
                      <a:pt x="1027" y="4257"/>
                      <a:pt x="788" y="4443"/>
                    </a:cubicBezTo>
                    <a:cubicBezTo>
                      <a:pt x="473" y="4664"/>
                      <a:pt x="284" y="4979"/>
                      <a:pt x="221" y="5357"/>
                    </a:cubicBezTo>
                    <a:lnTo>
                      <a:pt x="221" y="5514"/>
                    </a:lnTo>
                    <a:cubicBezTo>
                      <a:pt x="1" y="6869"/>
                      <a:pt x="914" y="8161"/>
                      <a:pt x="2269" y="8413"/>
                    </a:cubicBezTo>
                    <a:lnTo>
                      <a:pt x="3844" y="8665"/>
                    </a:lnTo>
                    <a:lnTo>
                      <a:pt x="3907" y="8665"/>
                    </a:lnTo>
                    <a:lnTo>
                      <a:pt x="3907" y="8633"/>
                    </a:lnTo>
                    <a:cubicBezTo>
                      <a:pt x="3917" y="8634"/>
                      <a:pt x="3927" y="8634"/>
                      <a:pt x="3936" y="8634"/>
                    </a:cubicBezTo>
                    <a:cubicBezTo>
                      <a:pt x="4414" y="8634"/>
                      <a:pt x="4465" y="7876"/>
                      <a:pt x="3970" y="7846"/>
                    </a:cubicBezTo>
                    <a:lnTo>
                      <a:pt x="2395" y="7593"/>
                    </a:lnTo>
                    <a:cubicBezTo>
                      <a:pt x="1450" y="7404"/>
                      <a:pt x="820" y="6522"/>
                      <a:pt x="977" y="5577"/>
                    </a:cubicBezTo>
                    <a:lnTo>
                      <a:pt x="1009" y="5451"/>
                    </a:lnTo>
                    <a:cubicBezTo>
                      <a:pt x="1009" y="5294"/>
                      <a:pt x="1103" y="5136"/>
                      <a:pt x="1229" y="5042"/>
                    </a:cubicBezTo>
                    <a:cubicBezTo>
                      <a:pt x="1307" y="4990"/>
                      <a:pt x="1426" y="4939"/>
                      <a:pt x="1535" y="4939"/>
                    </a:cubicBezTo>
                    <a:cubicBezTo>
                      <a:pt x="1560" y="4939"/>
                      <a:pt x="1584" y="4941"/>
                      <a:pt x="1607" y="4947"/>
                    </a:cubicBezTo>
                    <a:cubicBezTo>
                      <a:pt x="1727" y="4965"/>
                      <a:pt x="1842" y="4974"/>
                      <a:pt x="1953" y="4974"/>
                    </a:cubicBezTo>
                    <a:cubicBezTo>
                      <a:pt x="2806" y="4974"/>
                      <a:pt x="3393" y="4442"/>
                      <a:pt x="3561" y="3466"/>
                    </a:cubicBezTo>
                    <a:cubicBezTo>
                      <a:pt x="3592" y="3372"/>
                      <a:pt x="3592" y="3277"/>
                      <a:pt x="3592" y="3183"/>
                    </a:cubicBezTo>
                    <a:lnTo>
                      <a:pt x="3687" y="379"/>
                    </a:lnTo>
                    <a:cubicBezTo>
                      <a:pt x="3687" y="158"/>
                      <a:pt x="3498" y="1"/>
                      <a:pt x="32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2"/>
              <p:cNvSpPr/>
              <p:nvPr/>
            </p:nvSpPr>
            <p:spPr>
              <a:xfrm>
                <a:off x="7636232" y="3337564"/>
                <a:ext cx="142874" cy="165272"/>
              </a:xfrm>
              <a:custGeom>
                <a:avLst/>
                <a:gdLst/>
                <a:ahLst/>
                <a:cxnLst/>
                <a:rect l="l" t="t" r="r" b="b"/>
                <a:pathLst>
                  <a:path w="6838" h="7910" extrusionOk="0">
                    <a:moveTo>
                      <a:pt x="3403" y="790"/>
                    </a:moveTo>
                    <a:cubicBezTo>
                      <a:pt x="4065" y="790"/>
                      <a:pt x="4726" y="1105"/>
                      <a:pt x="5167" y="1640"/>
                    </a:cubicBezTo>
                    <a:cubicBezTo>
                      <a:pt x="5703" y="2239"/>
                      <a:pt x="5986" y="3027"/>
                      <a:pt x="6018" y="3877"/>
                    </a:cubicBezTo>
                    <a:cubicBezTo>
                      <a:pt x="6049" y="4696"/>
                      <a:pt x="5797" y="5484"/>
                      <a:pt x="5293" y="6146"/>
                    </a:cubicBezTo>
                    <a:cubicBezTo>
                      <a:pt x="4884" y="6713"/>
                      <a:pt x="4254" y="7059"/>
                      <a:pt x="3529" y="7122"/>
                    </a:cubicBezTo>
                    <a:cubicBezTo>
                      <a:pt x="3499" y="7124"/>
                      <a:pt x="3470" y="7124"/>
                      <a:pt x="3440" y="7124"/>
                    </a:cubicBezTo>
                    <a:cubicBezTo>
                      <a:pt x="2091" y="7124"/>
                      <a:pt x="913" y="5730"/>
                      <a:pt x="851" y="4035"/>
                    </a:cubicBezTo>
                    <a:cubicBezTo>
                      <a:pt x="788" y="2302"/>
                      <a:pt x="1922" y="821"/>
                      <a:pt x="3340" y="790"/>
                    </a:cubicBezTo>
                    <a:close/>
                    <a:moveTo>
                      <a:pt x="3410" y="1"/>
                    </a:moveTo>
                    <a:cubicBezTo>
                      <a:pt x="3376" y="1"/>
                      <a:pt x="3342" y="1"/>
                      <a:pt x="3309" y="2"/>
                    </a:cubicBezTo>
                    <a:cubicBezTo>
                      <a:pt x="1450" y="65"/>
                      <a:pt x="1" y="1924"/>
                      <a:pt x="64" y="4066"/>
                    </a:cubicBezTo>
                    <a:cubicBezTo>
                      <a:pt x="158" y="6209"/>
                      <a:pt x="1670" y="7910"/>
                      <a:pt x="3466" y="7910"/>
                    </a:cubicBezTo>
                    <a:lnTo>
                      <a:pt x="3561" y="7910"/>
                    </a:lnTo>
                    <a:cubicBezTo>
                      <a:pt x="4506" y="7847"/>
                      <a:pt x="5356" y="7374"/>
                      <a:pt x="5923" y="6650"/>
                    </a:cubicBezTo>
                    <a:cubicBezTo>
                      <a:pt x="6522" y="5831"/>
                      <a:pt x="6837" y="4854"/>
                      <a:pt x="6806" y="3846"/>
                    </a:cubicBezTo>
                    <a:cubicBezTo>
                      <a:pt x="6774" y="2838"/>
                      <a:pt x="6396" y="1861"/>
                      <a:pt x="5734" y="1105"/>
                    </a:cubicBezTo>
                    <a:cubicBezTo>
                      <a:pt x="5157" y="406"/>
                      <a:pt x="4317" y="1"/>
                      <a:pt x="341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4" name="Google Shape;784;p32"/>
            <p:cNvGrpSpPr/>
            <p:nvPr/>
          </p:nvGrpSpPr>
          <p:grpSpPr>
            <a:xfrm>
              <a:off x="5157624" y="3588991"/>
              <a:ext cx="2154500" cy="1777906"/>
              <a:chOff x="5213641" y="3831430"/>
              <a:chExt cx="1861018" cy="1535723"/>
            </a:xfrm>
          </p:grpSpPr>
          <p:sp>
            <p:nvSpPr>
              <p:cNvPr id="785" name="Google Shape;785;p32"/>
              <p:cNvSpPr/>
              <p:nvPr/>
            </p:nvSpPr>
            <p:spPr>
              <a:xfrm>
                <a:off x="6425584" y="4287685"/>
                <a:ext cx="649074" cy="995895"/>
              </a:xfrm>
              <a:custGeom>
                <a:avLst/>
                <a:gdLst/>
                <a:ahLst/>
                <a:cxnLst/>
                <a:rect l="l" t="t" r="r" b="b"/>
                <a:pathLst>
                  <a:path w="31065" h="47664" extrusionOk="0">
                    <a:moveTo>
                      <a:pt x="26378" y="1"/>
                    </a:moveTo>
                    <a:cubicBezTo>
                      <a:pt x="26314" y="1"/>
                      <a:pt x="26248" y="9"/>
                      <a:pt x="26182" y="25"/>
                    </a:cubicBezTo>
                    <a:cubicBezTo>
                      <a:pt x="25709" y="120"/>
                      <a:pt x="25394" y="561"/>
                      <a:pt x="25457" y="1033"/>
                    </a:cubicBezTo>
                    <a:lnTo>
                      <a:pt x="25898" y="5948"/>
                    </a:lnTo>
                    <a:cubicBezTo>
                      <a:pt x="25930" y="6326"/>
                      <a:pt x="25646" y="6641"/>
                      <a:pt x="25268" y="6673"/>
                    </a:cubicBezTo>
                    <a:cubicBezTo>
                      <a:pt x="25247" y="6675"/>
                      <a:pt x="25227" y="6676"/>
                      <a:pt x="25206" y="6676"/>
                    </a:cubicBezTo>
                    <a:cubicBezTo>
                      <a:pt x="24949" y="6676"/>
                      <a:pt x="24728" y="6495"/>
                      <a:pt x="24669" y="6232"/>
                    </a:cubicBezTo>
                    <a:lnTo>
                      <a:pt x="23315" y="844"/>
                    </a:lnTo>
                    <a:cubicBezTo>
                      <a:pt x="23214" y="441"/>
                      <a:pt x="22851" y="159"/>
                      <a:pt x="22452" y="159"/>
                    </a:cubicBezTo>
                    <a:cubicBezTo>
                      <a:pt x="22352" y="159"/>
                      <a:pt x="22250" y="177"/>
                      <a:pt x="22149" y="214"/>
                    </a:cubicBezTo>
                    <a:cubicBezTo>
                      <a:pt x="21708" y="403"/>
                      <a:pt x="21456" y="876"/>
                      <a:pt x="21582" y="1317"/>
                    </a:cubicBezTo>
                    <a:lnTo>
                      <a:pt x="22968" y="6830"/>
                    </a:lnTo>
                    <a:cubicBezTo>
                      <a:pt x="23031" y="7082"/>
                      <a:pt x="22905" y="7303"/>
                      <a:pt x="22684" y="7366"/>
                    </a:cubicBezTo>
                    <a:lnTo>
                      <a:pt x="22527" y="7429"/>
                    </a:lnTo>
                    <a:cubicBezTo>
                      <a:pt x="22487" y="7442"/>
                      <a:pt x="22445" y="7449"/>
                      <a:pt x="22403" y="7449"/>
                    </a:cubicBezTo>
                    <a:cubicBezTo>
                      <a:pt x="22249" y="7449"/>
                      <a:pt x="22097" y="7364"/>
                      <a:pt x="22023" y="7240"/>
                    </a:cubicBezTo>
                    <a:lnTo>
                      <a:pt x="19786" y="3302"/>
                    </a:lnTo>
                    <a:cubicBezTo>
                      <a:pt x="19560" y="2925"/>
                      <a:pt x="19173" y="2728"/>
                      <a:pt x="18770" y="2728"/>
                    </a:cubicBezTo>
                    <a:cubicBezTo>
                      <a:pt x="18668" y="2728"/>
                      <a:pt x="18565" y="2741"/>
                      <a:pt x="18463" y="2766"/>
                    </a:cubicBezTo>
                    <a:cubicBezTo>
                      <a:pt x="18022" y="3018"/>
                      <a:pt x="17864" y="3554"/>
                      <a:pt x="18116" y="3995"/>
                    </a:cubicBezTo>
                    <a:cubicBezTo>
                      <a:pt x="18116" y="3995"/>
                      <a:pt x="21361" y="9666"/>
                      <a:pt x="21361" y="9666"/>
                    </a:cubicBezTo>
                    <a:cubicBezTo>
                      <a:pt x="21645" y="10201"/>
                      <a:pt x="21739" y="10769"/>
                      <a:pt x="21739" y="11367"/>
                    </a:cubicBezTo>
                    <a:cubicBezTo>
                      <a:pt x="21701" y="11599"/>
                      <a:pt x="21483" y="11748"/>
                      <a:pt x="21271" y="11748"/>
                    </a:cubicBezTo>
                    <a:cubicBezTo>
                      <a:pt x="21137" y="11748"/>
                      <a:pt x="21005" y="11690"/>
                      <a:pt x="20920" y="11556"/>
                    </a:cubicBezTo>
                    <a:lnTo>
                      <a:pt x="19502" y="9540"/>
                    </a:lnTo>
                    <a:cubicBezTo>
                      <a:pt x="19323" y="9288"/>
                      <a:pt x="19041" y="9160"/>
                      <a:pt x="18756" y="9160"/>
                    </a:cubicBezTo>
                    <a:cubicBezTo>
                      <a:pt x="18541" y="9160"/>
                      <a:pt x="18324" y="9233"/>
                      <a:pt x="18148" y="9382"/>
                    </a:cubicBezTo>
                    <a:cubicBezTo>
                      <a:pt x="17833" y="9697"/>
                      <a:pt x="17770" y="10233"/>
                      <a:pt x="18053" y="10611"/>
                    </a:cubicBezTo>
                    <a:lnTo>
                      <a:pt x="19566" y="12753"/>
                    </a:lnTo>
                    <a:cubicBezTo>
                      <a:pt x="19566" y="12753"/>
                      <a:pt x="20605" y="16030"/>
                      <a:pt x="22653" y="17133"/>
                    </a:cubicBezTo>
                    <a:lnTo>
                      <a:pt x="22306" y="19779"/>
                    </a:lnTo>
                    <a:cubicBezTo>
                      <a:pt x="22054" y="20630"/>
                      <a:pt x="21834" y="21512"/>
                      <a:pt x="21613" y="22362"/>
                    </a:cubicBezTo>
                    <a:cubicBezTo>
                      <a:pt x="21456" y="23087"/>
                      <a:pt x="21267" y="23812"/>
                      <a:pt x="21078" y="24536"/>
                    </a:cubicBezTo>
                    <a:cubicBezTo>
                      <a:pt x="21046" y="24725"/>
                      <a:pt x="20983" y="24883"/>
                      <a:pt x="20952" y="25040"/>
                    </a:cubicBezTo>
                    <a:cubicBezTo>
                      <a:pt x="20889" y="25198"/>
                      <a:pt x="20857" y="25355"/>
                      <a:pt x="20826" y="25513"/>
                    </a:cubicBezTo>
                    <a:cubicBezTo>
                      <a:pt x="20731" y="25828"/>
                      <a:pt x="20605" y="26111"/>
                      <a:pt x="20511" y="26395"/>
                    </a:cubicBezTo>
                    <a:cubicBezTo>
                      <a:pt x="20164" y="27435"/>
                      <a:pt x="19660" y="28411"/>
                      <a:pt x="19030" y="29293"/>
                    </a:cubicBezTo>
                    <a:cubicBezTo>
                      <a:pt x="18778" y="29608"/>
                      <a:pt x="18494" y="29924"/>
                      <a:pt x="18179" y="30176"/>
                    </a:cubicBezTo>
                    <a:cubicBezTo>
                      <a:pt x="17896" y="30428"/>
                      <a:pt x="17612" y="30617"/>
                      <a:pt x="17297" y="30774"/>
                    </a:cubicBezTo>
                    <a:cubicBezTo>
                      <a:pt x="16541" y="31184"/>
                      <a:pt x="15722" y="31467"/>
                      <a:pt x="14903" y="31688"/>
                    </a:cubicBezTo>
                    <a:cubicBezTo>
                      <a:pt x="13863" y="31908"/>
                      <a:pt x="12855" y="32097"/>
                      <a:pt x="11784" y="32192"/>
                    </a:cubicBezTo>
                    <a:cubicBezTo>
                      <a:pt x="10618" y="32318"/>
                      <a:pt x="9263" y="32381"/>
                      <a:pt x="7751" y="32507"/>
                    </a:cubicBezTo>
                    <a:lnTo>
                      <a:pt x="7688" y="32507"/>
                    </a:lnTo>
                    <a:cubicBezTo>
                      <a:pt x="7247" y="32570"/>
                      <a:pt x="6806" y="32664"/>
                      <a:pt x="6396" y="32759"/>
                    </a:cubicBezTo>
                    <a:cubicBezTo>
                      <a:pt x="2332" y="33893"/>
                      <a:pt x="1" y="38083"/>
                      <a:pt x="1135" y="42116"/>
                    </a:cubicBezTo>
                    <a:cubicBezTo>
                      <a:pt x="2075" y="45485"/>
                      <a:pt x="5116" y="47664"/>
                      <a:pt x="8426" y="47664"/>
                    </a:cubicBezTo>
                    <a:cubicBezTo>
                      <a:pt x="9109" y="47664"/>
                      <a:pt x="9803" y="47571"/>
                      <a:pt x="10492" y="47377"/>
                    </a:cubicBezTo>
                    <a:cubicBezTo>
                      <a:pt x="11910" y="46999"/>
                      <a:pt x="13485" y="46527"/>
                      <a:pt x="15218" y="45960"/>
                    </a:cubicBezTo>
                    <a:cubicBezTo>
                      <a:pt x="17077" y="45329"/>
                      <a:pt x="18841" y="44510"/>
                      <a:pt x="20542" y="43534"/>
                    </a:cubicBezTo>
                    <a:cubicBezTo>
                      <a:pt x="22432" y="42431"/>
                      <a:pt x="24102" y="41045"/>
                      <a:pt x="25551" y="39438"/>
                    </a:cubicBezTo>
                    <a:cubicBezTo>
                      <a:pt x="26308" y="38587"/>
                      <a:pt x="26969" y="37642"/>
                      <a:pt x="27568" y="36634"/>
                    </a:cubicBezTo>
                    <a:cubicBezTo>
                      <a:pt x="28103" y="35689"/>
                      <a:pt x="28544" y="34681"/>
                      <a:pt x="28891" y="33641"/>
                    </a:cubicBezTo>
                    <a:cubicBezTo>
                      <a:pt x="29458" y="31782"/>
                      <a:pt x="29773" y="29860"/>
                      <a:pt x="29836" y="27907"/>
                    </a:cubicBezTo>
                    <a:lnTo>
                      <a:pt x="29836" y="27403"/>
                    </a:lnTo>
                    <a:cubicBezTo>
                      <a:pt x="30088" y="24095"/>
                      <a:pt x="30309" y="13320"/>
                      <a:pt x="30466" y="9477"/>
                    </a:cubicBezTo>
                    <a:lnTo>
                      <a:pt x="31002" y="4468"/>
                    </a:lnTo>
                    <a:cubicBezTo>
                      <a:pt x="31065" y="3932"/>
                      <a:pt x="30655" y="3459"/>
                      <a:pt x="30120" y="3459"/>
                    </a:cubicBezTo>
                    <a:cubicBezTo>
                      <a:pt x="29647" y="3459"/>
                      <a:pt x="29238" y="3806"/>
                      <a:pt x="29206" y="4278"/>
                    </a:cubicBezTo>
                    <a:lnTo>
                      <a:pt x="28891" y="6578"/>
                    </a:lnTo>
                    <a:cubicBezTo>
                      <a:pt x="28871" y="6839"/>
                      <a:pt x="28660" y="6997"/>
                      <a:pt x="28436" y="6997"/>
                    </a:cubicBezTo>
                    <a:cubicBezTo>
                      <a:pt x="28308" y="6997"/>
                      <a:pt x="28175" y="6945"/>
                      <a:pt x="28072" y="6830"/>
                    </a:cubicBezTo>
                    <a:cubicBezTo>
                      <a:pt x="27851" y="6578"/>
                      <a:pt x="27725" y="6263"/>
                      <a:pt x="27694" y="5917"/>
                    </a:cubicBezTo>
                    <a:lnTo>
                      <a:pt x="27253" y="813"/>
                    </a:lnTo>
                    <a:cubicBezTo>
                      <a:pt x="27198" y="347"/>
                      <a:pt x="26810" y="1"/>
                      <a:pt x="26378" y="1"/>
                    </a:cubicBezTo>
                    <a:close/>
                  </a:path>
                </a:pathLst>
              </a:custGeom>
              <a:solidFill>
                <a:srgbClr val="EB8D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2"/>
              <p:cNvSpPr/>
              <p:nvPr/>
            </p:nvSpPr>
            <p:spPr>
              <a:xfrm>
                <a:off x="6869302" y="4498855"/>
                <a:ext cx="77036" cy="73087"/>
              </a:xfrm>
              <a:custGeom>
                <a:avLst/>
                <a:gdLst/>
                <a:ahLst/>
                <a:cxnLst/>
                <a:rect l="l" t="t" r="r" b="b"/>
                <a:pathLst>
                  <a:path w="3687" h="3498" extrusionOk="0">
                    <a:moveTo>
                      <a:pt x="410" y="1"/>
                    </a:moveTo>
                    <a:cubicBezTo>
                      <a:pt x="189" y="1"/>
                      <a:pt x="0" y="190"/>
                      <a:pt x="0" y="410"/>
                    </a:cubicBezTo>
                    <a:cubicBezTo>
                      <a:pt x="0" y="631"/>
                      <a:pt x="189" y="789"/>
                      <a:pt x="410" y="789"/>
                    </a:cubicBezTo>
                    <a:cubicBezTo>
                      <a:pt x="504" y="789"/>
                      <a:pt x="2521" y="789"/>
                      <a:pt x="2867" y="3151"/>
                    </a:cubicBezTo>
                    <a:cubicBezTo>
                      <a:pt x="2899" y="3372"/>
                      <a:pt x="3056" y="3498"/>
                      <a:pt x="3245" y="3498"/>
                    </a:cubicBezTo>
                    <a:lnTo>
                      <a:pt x="3308" y="3498"/>
                    </a:lnTo>
                    <a:cubicBezTo>
                      <a:pt x="3529" y="3466"/>
                      <a:pt x="3686" y="3246"/>
                      <a:pt x="3655" y="3057"/>
                    </a:cubicBezTo>
                    <a:cubicBezTo>
                      <a:pt x="3308" y="631"/>
                      <a:pt x="1418" y="1"/>
                      <a:pt x="441" y="1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2"/>
              <p:cNvSpPr/>
              <p:nvPr/>
            </p:nvSpPr>
            <p:spPr>
              <a:xfrm>
                <a:off x="5213641" y="4362407"/>
                <a:ext cx="683299" cy="971219"/>
              </a:xfrm>
              <a:custGeom>
                <a:avLst/>
                <a:gdLst/>
                <a:ahLst/>
                <a:cxnLst/>
                <a:rect l="l" t="t" r="r" b="b"/>
                <a:pathLst>
                  <a:path w="32703" h="46483" extrusionOk="0">
                    <a:moveTo>
                      <a:pt x="8388" y="0"/>
                    </a:moveTo>
                    <a:cubicBezTo>
                      <a:pt x="7965" y="0"/>
                      <a:pt x="7608" y="292"/>
                      <a:pt x="7530" y="734"/>
                    </a:cubicBezTo>
                    <a:lnTo>
                      <a:pt x="6553" y="6184"/>
                    </a:lnTo>
                    <a:cubicBezTo>
                      <a:pt x="6494" y="6450"/>
                      <a:pt x="6270" y="6660"/>
                      <a:pt x="6009" y="6660"/>
                    </a:cubicBezTo>
                    <a:cubicBezTo>
                      <a:pt x="5991" y="6660"/>
                      <a:pt x="5973" y="6659"/>
                      <a:pt x="5955" y="6657"/>
                    </a:cubicBezTo>
                    <a:cubicBezTo>
                      <a:pt x="5577" y="6657"/>
                      <a:pt x="5293" y="6342"/>
                      <a:pt x="5293" y="5995"/>
                    </a:cubicBezTo>
                    <a:lnTo>
                      <a:pt x="5388" y="1049"/>
                    </a:lnTo>
                    <a:cubicBezTo>
                      <a:pt x="5419" y="576"/>
                      <a:pt x="5073" y="167"/>
                      <a:pt x="4600" y="72"/>
                    </a:cubicBezTo>
                    <a:cubicBezTo>
                      <a:pt x="4563" y="68"/>
                      <a:pt x="4527" y="66"/>
                      <a:pt x="4492" y="66"/>
                    </a:cubicBezTo>
                    <a:cubicBezTo>
                      <a:pt x="4006" y="66"/>
                      <a:pt x="3621" y="456"/>
                      <a:pt x="3592" y="955"/>
                    </a:cubicBezTo>
                    <a:lnTo>
                      <a:pt x="3497" y="6090"/>
                    </a:lnTo>
                    <a:cubicBezTo>
                      <a:pt x="3497" y="6436"/>
                      <a:pt x="3371" y="6751"/>
                      <a:pt x="3151" y="7035"/>
                    </a:cubicBezTo>
                    <a:cubicBezTo>
                      <a:pt x="3053" y="7158"/>
                      <a:pt x="2916" y="7214"/>
                      <a:pt x="2782" y="7214"/>
                    </a:cubicBezTo>
                    <a:cubicBezTo>
                      <a:pt x="2573" y="7214"/>
                      <a:pt x="2370" y="7077"/>
                      <a:pt x="2332" y="6846"/>
                    </a:cubicBezTo>
                    <a:lnTo>
                      <a:pt x="1891" y="4546"/>
                    </a:lnTo>
                    <a:cubicBezTo>
                      <a:pt x="1800" y="4124"/>
                      <a:pt x="1421" y="3788"/>
                      <a:pt x="974" y="3788"/>
                    </a:cubicBezTo>
                    <a:cubicBezTo>
                      <a:pt x="954" y="3788"/>
                      <a:pt x="934" y="3789"/>
                      <a:pt x="914" y="3790"/>
                    </a:cubicBezTo>
                    <a:cubicBezTo>
                      <a:pt x="378" y="3853"/>
                      <a:pt x="0" y="4326"/>
                      <a:pt x="126" y="4861"/>
                    </a:cubicBezTo>
                    <a:lnTo>
                      <a:pt x="977" y="9839"/>
                    </a:lnTo>
                    <a:cubicBezTo>
                      <a:pt x="1387" y="13651"/>
                      <a:pt x="2300" y="24394"/>
                      <a:pt x="2804" y="27702"/>
                    </a:cubicBezTo>
                    <a:cubicBezTo>
                      <a:pt x="2804" y="27860"/>
                      <a:pt x="2804" y="28017"/>
                      <a:pt x="2836" y="28206"/>
                    </a:cubicBezTo>
                    <a:cubicBezTo>
                      <a:pt x="3025" y="30128"/>
                      <a:pt x="3466" y="32018"/>
                      <a:pt x="4159" y="33814"/>
                    </a:cubicBezTo>
                    <a:cubicBezTo>
                      <a:pt x="4569" y="34854"/>
                      <a:pt x="5073" y="35830"/>
                      <a:pt x="5671" y="36744"/>
                    </a:cubicBezTo>
                    <a:cubicBezTo>
                      <a:pt x="6333" y="37689"/>
                      <a:pt x="7057" y="38603"/>
                      <a:pt x="7877" y="39422"/>
                    </a:cubicBezTo>
                    <a:cubicBezTo>
                      <a:pt x="9420" y="40934"/>
                      <a:pt x="11185" y="42194"/>
                      <a:pt x="13138" y="43140"/>
                    </a:cubicBezTo>
                    <a:cubicBezTo>
                      <a:pt x="14902" y="44022"/>
                      <a:pt x="16729" y="44715"/>
                      <a:pt x="18620" y="45219"/>
                    </a:cubicBezTo>
                    <a:cubicBezTo>
                      <a:pt x="20384" y="45660"/>
                      <a:pt x="21991" y="46038"/>
                      <a:pt x="23440" y="46322"/>
                    </a:cubicBezTo>
                    <a:cubicBezTo>
                      <a:pt x="23881" y="46416"/>
                      <a:pt x="24322" y="46479"/>
                      <a:pt x="24763" y="46479"/>
                    </a:cubicBezTo>
                    <a:cubicBezTo>
                      <a:pt x="24841" y="46481"/>
                      <a:pt x="24919" y="46483"/>
                      <a:pt x="24996" y="46483"/>
                    </a:cubicBezTo>
                    <a:cubicBezTo>
                      <a:pt x="29112" y="46483"/>
                      <a:pt x="32453" y="43220"/>
                      <a:pt x="32576" y="39107"/>
                    </a:cubicBezTo>
                    <a:cubicBezTo>
                      <a:pt x="32702" y="34917"/>
                      <a:pt x="29394" y="31420"/>
                      <a:pt x="25204" y="31294"/>
                    </a:cubicBezTo>
                    <a:lnTo>
                      <a:pt x="25173" y="31294"/>
                    </a:lnTo>
                    <a:cubicBezTo>
                      <a:pt x="23661" y="31262"/>
                      <a:pt x="22306" y="31294"/>
                      <a:pt x="21109" y="31231"/>
                    </a:cubicBezTo>
                    <a:cubicBezTo>
                      <a:pt x="20069" y="31199"/>
                      <a:pt x="18998" y="31105"/>
                      <a:pt x="17958" y="30947"/>
                    </a:cubicBezTo>
                    <a:cubicBezTo>
                      <a:pt x="17107" y="30790"/>
                      <a:pt x="16288" y="30538"/>
                      <a:pt x="15532" y="30191"/>
                    </a:cubicBezTo>
                    <a:cubicBezTo>
                      <a:pt x="15186" y="30065"/>
                      <a:pt x="14871" y="29876"/>
                      <a:pt x="14587" y="29687"/>
                    </a:cubicBezTo>
                    <a:cubicBezTo>
                      <a:pt x="14241" y="29435"/>
                      <a:pt x="13957" y="29151"/>
                      <a:pt x="13673" y="28836"/>
                    </a:cubicBezTo>
                    <a:cubicBezTo>
                      <a:pt x="12980" y="27986"/>
                      <a:pt x="12413" y="27041"/>
                      <a:pt x="12004" y="26064"/>
                    </a:cubicBezTo>
                    <a:cubicBezTo>
                      <a:pt x="11878" y="25780"/>
                      <a:pt x="11783" y="25465"/>
                      <a:pt x="11657" y="25182"/>
                    </a:cubicBezTo>
                    <a:cubicBezTo>
                      <a:pt x="11594" y="25024"/>
                      <a:pt x="11531" y="24867"/>
                      <a:pt x="11500" y="24709"/>
                    </a:cubicBezTo>
                    <a:cubicBezTo>
                      <a:pt x="11437" y="24552"/>
                      <a:pt x="11374" y="24426"/>
                      <a:pt x="11311" y="24237"/>
                    </a:cubicBezTo>
                    <a:cubicBezTo>
                      <a:pt x="11122" y="23512"/>
                      <a:pt x="10869" y="22819"/>
                      <a:pt x="10649" y="22094"/>
                    </a:cubicBezTo>
                    <a:cubicBezTo>
                      <a:pt x="10365" y="21244"/>
                      <a:pt x="10082" y="20393"/>
                      <a:pt x="9798" y="19542"/>
                    </a:cubicBezTo>
                    <a:lnTo>
                      <a:pt x="9263" y="16959"/>
                    </a:lnTo>
                    <a:cubicBezTo>
                      <a:pt x="11248" y="15730"/>
                      <a:pt x="12067" y="12359"/>
                      <a:pt x="12067" y="12359"/>
                    </a:cubicBezTo>
                    <a:lnTo>
                      <a:pt x="13421" y="10154"/>
                    </a:lnTo>
                    <a:cubicBezTo>
                      <a:pt x="13673" y="9744"/>
                      <a:pt x="13610" y="9240"/>
                      <a:pt x="13232" y="8925"/>
                    </a:cubicBezTo>
                    <a:cubicBezTo>
                      <a:pt x="13072" y="8802"/>
                      <a:pt x="12879" y="8742"/>
                      <a:pt x="12687" y="8742"/>
                    </a:cubicBezTo>
                    <a:cubicBezTo>
                      <a:pt x="12388" y="8742"/>
                      <a:pt x="12094" y="8889"/>
                      <a:pt x="11941" y="9177"/>
                    </a:cubicBezTo>
                    <a:cubicBezTo>
                      <a:pt x="11941" y="9177"/>
                      <a:pt x="11153" y="10438"/>
                      <a:pt x="10649" y="11288"/>
                    </a:cubicBezTo>
                    <a:cubicBezTo>
                      <a:pt x="10560" y="11428"/>
                      <a:pt x="10419" y="11491"/>
                      <a:pt x="10276" y="11491"/>
                    </a:cubicBezTo>
                    <a:cubicBezTo>
                      <a:pt x="10067" y="11491"/>
                      <a:pt x="9855" y="11356"/>
                      <a:pt x="9798" y="11131"/>
                    </a:cubicBezTo>
                    <a:cubicBezTo>
                      <a:pt x="9735" y="10532"/>
                      <a:pt x="9830" y="9965"/>
                      <a:pt x="10050" y="9429"/>
                    </a:cubicBezTo>
                    <a:cubicBezTo>
                      <a:pt x="10050" y="9398"/>
                      <a:pt x="12917" y="3538"/>
                      <a:pt x="12917" y="3538"/>
                    </a:cubicBezTo>
                    <a:cubicBezTo>
                      <a:pt x="13138" y="3097"/>
                      <a:pt x="12949" y="2561"/>
                      <a:pt x="12508" y="2341"/>
                    </a:cubicBezTo>
                    <a:cubicBezTo>
                      <a:pt x="12431" y="2326"/>
                      <a:pt x="12353" y="2319"/>
                      <a:pt x="12276" y="2319"/>
                    </a:cubicBezTo>
                    <a:cubicBezTo>
                      <a:pt x="11847" y="2319"/>
                      <a:pt x="11430" y="2539"/>
                      <a:pt x="11216" y="2939"/>
                    </a:cubicBezTo>
                    <a:lnTo>
                      <a:pt x="9263" y="7035"/>
                    </a:lnTo>
                    <a:cubicBezTo>
                      <a:pt x="9188" y="7185"/>
                      <a:pt x="9034" y="7275"/>
                      <a:pt x="8880" y="7275"/>
                    </a:cubicBezTo>
                    <a:cubicBezTo>
                      <a:pt x="8839" y="7275"/>
                      <a:pt x="8798" y="7269"/>
                      <a:pt x="8759" y="7256"/>
                    </a:cubicBezTo>
                    <a:lnTo>
                      <a:pt x="8633" y="7224"/>
                    </a:lnTo>
                    <a:cubicBezTo>
                      <a:pt x="8412" y="7161"/>
                      <a:pt x="8255" y="6940"/>
                      <a:pt x="8286" y="6720"/>
                    </a:cubicBezTo>
                    <a:lnTo>
                      <a:pt x="9294" y="1112"/>
                    </a:lnTo>
                    <a:cubicBezTo>
                      <a:pt x="9389" y="639"/>
                      <a:pt x="9105" y="167"/>
                      <a:pt x="8664" y="41"/>
                    </a:cubicBezTo>
                    <a:cubicBezTo>
                      <a:pt x="8571" y="13"/>
                      <a:pt x="8478" y="0"/>
                      <a:pt x="8388" y="0"/>
                    </a:cubicBezTo>
                    <a:close/>
                  </a:path>
                </a:pathLst>
              </a:custGeom>
              <a:solidFill>
                <a:srgbClr val="EB8D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32"/>
              <p:cNvSpPr/>
              <p:nvPr/>
            </p:nvSpPr>
            <p:spPr>
              <a:xfrm>
                <a:off x="5355166" y="4568646"/>
                <a:ext cx="72440" cy="77036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3687" extrusionOk="0">
                    <a:moveTo>
                      <a:pt x="3057" y="0"/>
                    </a:moveTo>
                    <a:cubicBezTo>
                      <a:pt x="2080" y="63"/>
                      <a:pt x="190" y="820"/>
                      <a:pt x="1" y="3245"/>
                    </a:cubicBezTo>
                    <a:cubicBezTo>
                      <a:pt x="1" y="3466"/>
                      <a:pt x="158" y="3655"/>
                      <a:pt x="379" y="3687"/>
                    </a:cubicBezTo>
                    <a:lnTo>
                      <a:pt x="410" y="3687"/>
                    </a:lnTo>
                    <a:cubicBezTo>
                      <a:pt x="599" y="3655"/>
                      <a:pt x="788" y="3497"/>
                      <a:pt x="788" y="3308"/>
                    </a:cubicBezTo>
                    <a:cubicBezTo>
                      <a:pt x="788" y="1985"/>
                      <a:pt x="1797" y="914"/>
                      <a:pt x="3088" y="788"/>
                    </a:cubicBezTo>
                    <a:cubicBezTo>
                      <a:pt x="3309" y="788"/>
                      <a:pt x="3466" y="599"/>
                      <a:pt x="3466" y="410"/>
                    </a:cubicBezTo>
                    <a:cubicBezTo>
                      <a:pt x="3466" y="189"/>
                      <a:pt x="3277" y="0"/>
                      <a:pt x="3057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32"/>
              <p:cNvSpPr/>
              <p:nvPr/>
            </p:nvSpPr>
            <p:spPr>
              <a:xfrm>
                <a:off x="5578352" y="4835754"/>
                <a:ext cx="1167769" cy="531399"/>
              </a:xfrm>
              <a:custGeom>
                <a:avLst/>
                <a:gdLst/>
                <a:ahLst/>
                <a:cxnLst/>
                <a:rect l="l" t="t" r="r" b="b"/>
                <a:pathLst>
                  <a:path w="55890" h="25433" extrusionOk="0">
                    <a:moveTo>
                      <a:pt x="37270" y="1"/>
                    </a:moveTo>
                    <a:cubicBezTo>
                      <a:pt x="36861" y="1"/>
                      <a:pt x="36451" y="24"/>
                      <a:pt x="36042" y="71"/>
                    </a:cubicBezTo>
                    <a:lnTo>
                      <a:pt x="17076" y="1741"/>
                    </a:lnTo>
                    <a:cubicBezTo>
                      <a:pt x="17076" y="1741"/>
                      <a:pt x="10806" y="2151"/>
                      <a:pt x="0" y="7255"/>
                    </a:cubicBezTo>
                    <a:lnTo>
                      <a:pt x="1796" y="25118"/>
                    </a:lnTo>
                    <a:lnTo>
                      <a:pt x="8128" y="25370"/>
                    </a:lnTo>
                    <a:lnTo>
                      <a:pt x="9262" y="25433"/>
                    </a:lnTo>
                    <a:lnTo>
                      <a:pt x="15690" y="25055"/>
                    </a:lnTo>
                    <a:lnTo>
                      <a:pt x="41461" y="23637"/>
                    </a:lnTo>
                    <a:lnTo>
                      <a:pt x="41492" y="23826"/>
                    </a:lnTo>
                    <a:lnTo>
                      <a:pt x="44863" y="23448"/>
                    </a:lnTo>
                    <a:lnTo>
                      <a:pt x="49274" y="23196"/>
                    </a:lnTo>
                    <a:lnTo>
                      <a:pt x="49274" y="22976"/>
                    </a:lnTo>
                    <a:lnTo>
                      <a:pt x="55323" y="22314"/>
                    </a:lnTo>
                    <a:lnTo>
                      <a:pt x="55890" y="4388"/>
                    </a:lnTo>
                    <a:cubicBezTo>
                      <a:pt x="44926" y="71"/>
                      <a:pt x="38678" y="40"/>
                      <a:pt x="38503" y="40"/>
                    </a:cubicBezTo>
                    <a:cubicBezTo>
                      <a:pt x="38500" y="40"/>
                      <a:pt x="38499" y="40"/>
                      <a:pt x="38499" y="40"/>
                    </a:cubicBezTo>
                    <a:lnTo>
                      <a:pt x="38499" y="71"/>
                    </a:lnTo>
                    <a:cubicBezTo>
                      <a:pt x="38090" y="24"/>
                      <a:pt x="37680" y="1"/>
                      <a:pt x="372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2"/>
              <p:cNvSpPr/>
              <p:nvPr/>
            </p:nvSpPr>
            <p:spPr>
              <a:xfrm>
                <a:off x="5943711" y="4798476"/>
                <a:ext cx="420639" cy="308292"/>
              </a:xfrm>
              <a:custGeom>
                <a:avLst/>
                <a:gdLst/>
                <a:ahLst/>
                <a:cxnLst/>
                <a:rect l="l" t="t" r="r" b="b"/>
                <a:pathLst>
                  <a:path w="20132" h="14755" extrusionOk="0">
                    <a:moveTo>
                      <a:pt x="14262" y="0"/>
                    </a:moveTo>
                    <a:cubicBezTo>
                      <a:pt x="8661" y="0"/>
                      <a:pt x="192" y="1441"/>
                      <a:pt x="63" y="3116"/>
                    </a:cubicBezTo>
                    <a:cubicBezTo>
                      <a:pt x="0" y="3777"/>
                      <a:pt x="0" y="4470"/>
                      <a:pt x="63" y="5163"/>
                    </a:cubicBezTo>
                    <a:cubicBezTo>
                      <a:pt x="628" y="10660"/>
                      <a:pt x="4946" y="14755"/>
                      <a:pt x="9954" y="14755"/>
                    </a:cubicBezTo>
                    <a:cubicBezTo>
                      <a:pt x="10257" y="14755"/>
                      <a:pt x="10562" y="14740"/>
                      <a:pt x="10870" y="14709"/>
                    </a:cubicBezTo>
                    <a:cubicBezTo>
                      <a:pt x="16257" y="14142"/>
                      <a:pt x="20132" y="9007"/>
                      <a:pt x="19533" y="3179"/>
                    </a:cubicBezTo>
                    <a:cubicBezTo>
                      <a:pt x="19470" y="2454"/>
                      <a:pt x="19313" y="1761"/>
                      <a:pt x="19092" y="1068"/>
                    </a:cubicBezTo>
                    <a:cubicBezTo>
                      <a:pt x="18872" y="315"/>
                      <a:pt x="16880" y="0"/>
                      <a:pt x="142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32"/>
              <p:cNvSpPr/>
              <p:nvPr/>
            </p:nvSpPr>
            <p:spPr>
              <a:xfrm>
                <a:off x="5642209" y="3831430"/>
                <a:ext cx="832712" cy="735346"/>
              </a:xfrm>
              <a:custGeom>
                <a:avLst/>
                <a:gdLst/>
                <a:ahLst/>
                <a:cxnLst/>
                <a:rect l="l" t="t" r="r" b="b"/>
                <a:pathLst>
                  <a:path w="39854" h="35194" extrusionOk="0">
                    <a:moveTo>
                      <a:pt x="21824" y="1"/>
                    </a:moveTo>
                    <a:cubicBezTo>
                      <a:pt x="20864" y="1"/>
                      <a:pt x="19816" y="135"/>
                      <a:pt x="18651" y="437"/>
                    </a:cubicBezTo>
                    <a:cubicBezTo>
                      <a:pt x="16194" y="1067"/>
                      <a:pt x="14114" y="2705"/>
                      <a:pt x="12917" y="4974"/>
                    </a:cubicBezTo>
                    <a:cubicBezTo>
                      <a:pt x="12570" y="5572"/>
                      <a:pt x="12318" y="6234"/>
                      <a:pt x="12192" y="6927"/>
                    </a:cubicBezTo>
                    <a:cubicBezTo>
                      <a:pt x="11499" y="7305"/>
                      <a:pt x="10806" y="7715"/>
                      <a:pt x="10176" y="8156"/>
                    </a:cubicBezTo>
                    <a:lnTo>
                      <a:pt x="8317" y="8376"/>
                    </a:lnTo>
                    <a:cubicBezTo>
                      <a:pt x="3214" y="9006"/>
                      <a:pt x="0" y="14583"/>
                      <a:pt x="1922" y="19497"/>
                    </a:cubicBezTo>
                    <a:lnTo>
                      <a:pt x="2520" y="20474"/>
                    </a:lnTo>
                    <a:cubicBezTo>
                      <a:pt x="2300" y="21892"/>
                      <a:pt x="2237" y="23341"/>
                      <a:pt x="2363" y="24790"/>
                    </a:cubicBezTo>
                    <a:lnTo>
                      <a:pt x="2363" y="24916"/>
                    </a:lnTo>
                    <a:cubicBezTo>
                      <a:pt x="2842" y="30751"/>
                      <a:pt x="7725" y="35193"/>
                      <a:pt x="13478" y="35193"/>
                    </a:cubicBezTo>
                    <a:cubicBezTo>
                      <a:pt x="13782" y="35193"/>
                      <a:pt x="14089" y="35181"/>
                      <a:pt x="14398" y="35155"/>
                    </a:cubicBezTo>
                    <a:lnTo>
                      <a:pt x="29961" y="33927"/>
                    </a:lnTo>
                    <a:cubicBezTo>
                      <a:pt x="35632" y="33486"/>
                      <a:pt x="39854" y="28539"/>
                      <a:pt x="39413" y="22868"/>
                    </a:cubicBezTo>
                    <a:lnTo>
                      <a:pt x="39350" y="21860"/>
                    </a:lnTo>
                    <a:cubicBezTo>
                      <a:pt x="39224" y="20474"/>
                      <a:pt x="38972" y="19088"/>
                      <a:pt x="38562" y="17765"/>
                    </a:cubicBezTo>
                    <a:cubicBezTo>
                      <a:pt x="39759" y="14173"/>
                      <a:pt x="39602" y="9321"/>
                      <a:pt x="34214" y="6423"/>
                    </a:cubicBezTo>
                    <a:cubicBezTo>
                      <a:pt x="29661" y="4000"/>
                      <a:pt x="27065" y="1"/>
                      <a:pt x="21824" y="1"/>
                    </a:cubicBezTo>
                    <a:close/>
                  </a:path>
                </a:pathLst>
              </a:custGeom>
              <a:solidFill>
                <a:srgbClr val="502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2"/>
              <p:cNvSpPr/>
              <p:nvPr/>
            </p:nvSpPr>
            <p:spPr>
              <a:xfrm>
                <a:off x="5697499" y="4109801"/>
                <a:ext cx="791906" cy="935469"/>
              </a:xfrm>
              <a:custGeom>
                <a:avLst/>
                <a:gdLst/>
                <a:ahLst/>
                <a:cxnLst/>
                <a:rect l="l" t="t" r="r" b="b"/>
                <a:pathLst>
                  <a:path w="37901" h="44772" extrusionOk="0">
                    <a:moveTo>
                      <a:pt x="7026" y="1"/>
                    </a:moveTo>
                    <a:cubicBezTo>
                      <a:pt x="5167" y="1796"/>
                      <a:pt x="4254" y="4317"/>
                      <a:pt x="4506" y="6869"/>
                    </a:cubicBezTo>
                    <a:lnTo>
                      <a:pt x="4758" y="9546"/>
                    </a:lnTo>
                    <a:lnTo>
                      <a:pt x="5073" y="12791"/>
                    </a:lnTo>
                    <a:lnTo>
                      <a:pt x="4348" y="12886"/>
                    </a:lnTo>
                    <a:cubicBezTo>
                      <a:pt x="1828" y="13138"/>
                      <a:pt x="0" y="15375"/>
                      <a:pt x="252" y="17864"/>
                    </a:cubicBezTo>
                    <a:cubicBezTo>
                      <a:pt x="491" y="20246"/>
                      <a:pt x="2474" y="22009"/>
                      <a:pt x="4819" y="22009"/>
                    </a:cubicBezTo>
                    <a:cubicBezTo>
                      <a:pt x="4955" y="22009"/>
                      <a:pt x="5092" y="22003"/>
                      <a:pt x="5230" y="21991"/>
                    </a:cubicBezTo>
                    <a:lnTo>
                      <a:pt x="5955" y="21928"/>
                    </a:lnTo>
                    <a:lnTo>
                      <a:pt x="6175" y="24228"/>
                    </a:lnTo>
                    <a:cubicBezTo>
                      <a:pt x="6648" y="28859"/>
                      <a:pt x="9924" y="32703"/>
                      <a:pt x="14398" y="33900"/>
                    </a:cubicBezTo>
                    <a:lnTo>
                      <a:pt x="14839" y="38437"/>
                    </a:lnTo>
                    <a:cubicBezTo>
                      <a:pt x="15194" y="42077"/>
                      <a:pt x="18274" y="44772"/>
                      <a:pt x="21858" y="44772"/>
                    </a:cubicBezTo>
                    <a:cubicBezTo>
                      <a:pt x="22090" y="44772"/>
                      <a:pt x="22323" y="44760"/>
                      <a:pt x="22558" y="44737"/>
                    </a:cubicBezTo>
                    <a:cubicBezTo>
                      <a:pt x="26402" y="44359"/>
                      <a:pt x="29237" y="40957"/>
                      <a:pt x="28890" y="37082"/>
                    </a:cubicBezTo>
                    <a:lnTo>
                      <a:pt x="28418" y="32262"/>
                    </a:lnTo>
                    <a:cubicBezTo>
                      <a:pt x="32230" y="30088"/>
                      <a:pt x="34435" y="25898"/>
                      <a:pt x="34026" y="21518"/>
                    </a:cubicBezTo>
                    <a:lnTo>
                      <a:pt x="33774" y="19187"/>
                    </a:lnTo>
                    <a:cubicBezTo>
                      <a:pt x="36200" y="18840"/>
                      <a:pt x="37901" y="16635"/>
                      <a:pt x="37649" y="14241"/>
                    </a:cubicBezTo>
                    <a:cubicBezTo>
                      <a:pt x="37436" y="11894"/>
                      <a:pt x="35453" y="10107"/>
                      <a:pt x="33128" y="10107"/>
                    </a:cubicBezTo>
                    <a:cubicBezTo>
                      <a:pt x="33050" y="10107"/>
                      <a:pt x="32971" y="10109"/>
                      <a:pt x="32892" y="10114"/>
                    </a:cubicBezTo>
                    <a:lnTo>
                      <a:pt x="32577" y="6837"/>
                    </a:lnTo>
                    <a:lnTo>
                      <a:pt x="32388" y="4852"/>
                    </a:lnTo>
                    <a:cubicBezTo>
                      <a:pt x="32388" y="4821"/>
                      <a:pt x="32388" y="4821"/>
                      <a:pt x="32388" y="4789"/>
                    </a:cubicBezTo>
                    <a:cubicBezTo>
                      <a:pt x="32072" y="4317"/>
                      <a:pt x="31694" y="3907"/>
                      <a:pt x="31285" y="3561"/>
                    </a:cubicBezTo>
                    <a:cubicBezTo>
                      <a:pt x="29781" y="2518"/>
                      <a:pt x="28016" y="1960"/>
                      <a:pt x="26233" y="1960"/>
                    </a:cubicBezTo>
                    <a:cubicBezTo>
                      <a:pt x="25701" y="1960"/>
                      <a:pt x="25166" y="2010"/>
                      <a:pt x="24637" y="2111"/>
                    </a:cubicBezTo>
                    <a:cubicBezTo>
                      <a:pt x="21507" y="2661"/>
                      <a:pt x="18906" y="2880"/>
                      <a:pt x="16748" y="2880"/>
                    </a:cubicBezTo>
                    <a:cubicBezTo>
                      <a:pt x="10374" y="2880"/>
                      <a:pt x="7873" y="966"/>
                      <a:pt x="7026" y="1"/>
                    </a:cubicBezTo>
                    <a:close/>
                  </a:path>
                </a:pathLst>
              </a:custGeom>
              <a:solidFill>
                <a:srgbClr val="EB8D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2"/>
              <p:cNvSpPr/>
              <p:nvPr/>
            </p:nvSpPr>
            <p:spPr>
              <a:xfrm>
                <a:off x="5821911" y="4510703"/>
                <a:ext cx="595752" cy="385266"/>
              </a:xfrm>
              <a:custGeom>
                <a:avLst/>
                <a:gdLst/>
                <a:ahLst/>
                <a:cxnLst/>
                <a:rect l="l" t="t" r="r" b="b"/>
                <a:pathLst>
                  <a:path w="28513" h="18439" extrusionOk="0">
                    <a:moveTo>
                      <a:pt x="27820" y="1"/>
                    </a:moveTo>
                    <a:lnTo>
                      <a:pt x="27894" y="788"/>
                    </a:lnTo>
                    <a:lnTo>
                      <a:pt x="27894" y="788"/>
                    </a:lnTo>
                    <a:cubicBezTo>
                      <a:pt x="27887" y="558"/>
                      <a:pt x="27873" y="327"/>
                      <a:pt x="27851" y="96"/>
                    </a:cubicBezTo>
                    <a:lnTo>
                      <a:pt x="27820" y="1"/>
                    </a:lnTo>
                    <a:close/>
                    <a:moveTo>
                      <a:pt x="1" y="2710"/>
                    </a:moveTo>
                    <a:lnTo>
                      <a:pt x="1" y="2805"/>
                    </a:lnTo>
                    <a:cubicBezTo>
                      <a:pt x="20" y="2986"/>
                      <a:pt x="42" y="3165"/>
                      <a:pt x="69" y="3343"/>
                    </a:cubicBezTo>
                    <a:lnTo>
                      <a:pt x="69" y="3343"/>
                    </a:lnTo>
                    <a:lnTo>
                      <a:pt x="1" y="2710"/>
                    </a:lnTo>
                    <a:close/>
                    <a:moveTo>
                      <a:pt x="27894" y="788"/>
                    </a:moveTo>
                    <a:cubicBezTo>
                      <a:pt x="28076" y="6614"/>
                      <a:pt x="23713" y="11681"/>
                      <a:pt x="17833" y="12256"/>
                    </a:cubicBezTo>
                    <a:lnTo>
                      <a:pt x="12193" y="12824"/>
                    </a:lnTo>
                    <a:cubicBezTo>
                      <a:pt x="11841" y="12856"/>
                      <a:pt x="11491" y="12872"/>
                      <a:pt x="11144" y="12872"/>
                    </a:cubicBezTo>
                    <a:cubicBezTo>
                      <a:pt x="5623" y="12872"/>
                      <a:pt x="900" y="8832"/>
                      <a:pt x="69" y="3343"/>
                    </a:cubicBezTo>
                    <a:lnTo>
                      <a:pt x="69" y="3343"/>
                    </a:lnTo>
                    <a:lnTo>
                      <a:pt x="253" y="5042"/>
                    </a:lnTo>
                    <a:cubicBezTo>
                      <a:pt x="757" y="10114"/>
                      <a:pt x="4601" y="14178"/>
                      <a:pt x="9610" y="14997"/>
                    </a:cubicBezTo>
                    <a:cubicBezTo>
                      <a:pt x="10725" y="17328"/>
                      <a:pt x="12891" y="18438"/>
                      <a:pt x="15048" y="18438"/>
                    </a:cubicBezTo>
                    <a:cubicBezTo>
                      <a:pt x="17645" y="18438"/>
                      <a:pt x="20229" y="16829"/>
                      <a:pt x="20952" y="13800"/>
                    </a:cubicBezTo>
                    <a:cubicBezTo>
                      <a:pt x="25614" y="12004"/>
                      <a:pt x="28513" y="7310"/>
                      <a:pt x="28040" y="2332"/>
                    </a:cubicBezTo>
                    <a:lnTo>
                      <a:pt x="27894" y="788"/>
                    </a:ln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32"/>
              <p:cNvSpPr/>
              <p:nvPr/>
            </p:nvSpPr>
            <p:spPr>
              <a:xfrm>
                <a:off x="5736135" y="4429858"/>
                <a:ext cx="68679" cy="86794"/>
              </a:xfrm>
              <a:custGeom>
                <a:avLst/>
                <a:gdLst/>
                <a:ahLst/>
                <a:cxnLst/>
                <a:rect l="l" t="t" r="r" b="b"/>
                <a:pathLst>
                  <a:path w="3287" h="4154" extrusionOk="0">
                    <a:moveTo>
                      <a:pt x="562" y="0"/>
                    </a:moveTo>
                    <a:cubicBezTo>
                      <a:pt x="256" y="0"/>
                      <a:pt x="1" y="420"/>
                      <a:pt x="294" y="688"/>
                    </a:cubicBezTo>
                    <a:lnTo>
                      <a:pt x="2153" y="2421"/>
                    </a:lnTo>
                    <a:lnTo>
                      <a:pt x="1176" y="3460"/>
                    </a:lnTo>
                    <a:cubicBezTo>
                      <a:pt x="924" y="3712"/>
                      <a:pt x="1113" y="4154"/>
                      <a:pt x="1459" y="4154"/>
                    </a:cubicBezTo>
                    <a:cubicBezTo>
                      <a:pt x="1554" y="4154"/>
                      <a:pt x="1648" y="4091"/>
                      <a:pt x="1743" y="4028"/>
                    </a:cubicBezTo>
                    <a:lnTo>
                      <a:pt x="3287" y="2389"/>
                    </a:lnTo>
                    <a:lnTo>
                      <a:pt x="829" y="121"/>
                    </a:lnTo>
                    <a:cubicBezTo>
                      <a:pt x="744" y="36"/>
                      <a:pt x="651" y="0"/>
                      <a:pt x="562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32"/>
              <p:cNvSpPr/>
              <p:nvPr/>
            </p:nvSpPr>
            <p:spPr>
              <a:xfrm>
                <a:off x="6387408" y="4367088"/>
                <a:ext cx="57292" cy="88340"/>
              </a:xfrm>
              <a:custGeom>
                <a:avLst/>
                <a:gdLst/>
                <a:ahLst/>
                <a:cxnLst/>
                <a:rect l="l" t="t" r="r" b="b"/>
                <a:pathLst>
                  <a:path w="2742" h="4228" extrusionOk="0">
                    <a:moveTo>
                      <a:pt x="1815" y="0"/>
                    </a:moveTo>
                    <a:cubicBezTo>
                      <a:pt x="1686" y="0"/>
                      <a:pt x="1556" y="66"/>
                      <a:pt x="1481" y="226"/>
                    </a:cubicBezTo>
                    <a:lnTo>
                      <a:pt x="1" y="3219"/>
                    </a:lnTo>
                    <a:lnTo>
                      <a:pt x="2048" y="4196"/>
                    </a:lnTo>
                    <a:cubicBezTo>
                      <a:pt x="2080" y="4196"/>
                      <a:pt x="2143" y="4228"/>
                      <a:pt x="2206" y="4228"/>
                    </a:cubicBezTo>
                    <a:cubicBezTo>
                      <a:pt x="2616" y="4228"/>
                      <a:pt x="2742" y="3660"/>
                      <a:pt x="2364" y="3471"/>
                    </a:cubicBezTo>
                    <a:lnTo>
                      <a:pt x="1072" y="2841"/>
                    </a:lnTo>
                    <a:lnTo>
                      <a:pt x="2174" y="542"/>
                    </a:lnTo>
                    <a:cubicBezTo>
                      <a:pt x="2320" y="250"/>
                      <a:pt x="2067" y="0"/>
                      <a:pt x="1815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2"/>
              <p:cNvSpPr/>
              <p:nvPr/>
            </p:nvSpPr>
            <p:spPr>
              <a:xfrm>
                <a:off x="6097085" y="4676363"/>
                <a:ext cx="86272" cy="37129"/>
              </a:xfrm>
              <a:custGeom>
                <a:avLst/>
                <a:gdLst/>
                <a:ahLst/>
                <a:cxnLst/>
                <a:rect l="l" t="t" r="r" b="b"/>
                <a:pathLst>
                  <a:path w="4129" h="1777" extrusionOk="0">
                    <a:moveTo>
                      <a:pt x="2194" y="0"/>
                    </a:moveTo>
                    <a:cubicBezTo>
                      <a:pt x="1321" y="0"/>
                      <a:pt x="451" y="483"/>
                      <a:pt x="64" y="1398"/>
                    </a:cubicBezTo>
                    <a:cubicBezTo>
                      <a:pt x="1" y="1524"/>
                      <a:pt x="64" y="1714"/>
                      <a:pt x="190" y="1777"/>
                    </a:cubicBezTo>
                    <a:lnTo>
                      <a:pt x="347" y="1777"/>
                    </a:lnTo>
                    <a:cubicBezTo>
                      <a:pt x="442" y="1777"/>
                      <a:pt x="537" y="1714"/>
                      <a:pt x="568" y="1619"/>
                    </a:cubicBezTo>
                    <a:cubicBezTo>
                      <a:pt x="867" y="934"/>
                      <a:pt x="1519" y="572"/>
                      <a:pt x="2179" y="572"/>
                    </a:cubicBezTo>
                    <a:cubicBezTo>
                      <a:pt x="2702" y="572"/>
                      <a:pt x="3230" y="799"/>
                      <a:pt x="3593" y="1272"/>
                    </a:cubicBezTo>
                    <a:cubicBezTo>
                      <a:pt x="3650" y="1349"/>
                      <a:pt x="3730" y="1390"/>
                      <a:pt x="3813" y="1390"/>
                    </a:cubicBezTo>
                    <a:cubicBezTo>
                      <a:pt x="3866" y="1390"/>
                      <a:pt x="3921" y="1373"/>
                      <a:pt x="3971" y="1335"/>
                    </a:cubicBezTo>
                    <a:cubicBezTo>
                      <a:pt x="4097" y="1241"/>
                      <a:pt x="4128" y="1052"/>
                      <a:pt x="4034" y="926"/>
                    </a:cubicBezTo>
                    <a:cubicBezTo>
                      <a:pt x="3575" y="301"/>
                      <a:pt x="2884" y="0"/>
                      <a:pt x="2194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2"/>
              <p:cNvSpPr/>
              <p:nvPr/>
            </p:nvSpPr>
            <p:spPr>
              <a:xfrm>
                <a:off x="5889174" y="4248631"/>
                <a:ext cx="130901" cy="81758"/>
              </a:xfrm>
              <a:custGeom>
                <a:avLst/>
                <a:gdLst/>
                <a:ahLst/>
                <a:cxnLst/>
                <a:rect l="l" t="t" r="r" b="b"/>
                <a:pathLst>
                  <a:path w="6265" h="3913" extrusionOk="0">
                    <a:moveTo>
                      <a:pt x="4336" y="1"/>
                    </a:moveTo>
                    <a:cubicBezTo>
                      <a:pt x="3742" y="1"/>
                      <a:pt x="3037" y="146"/>
                      <a:pt x="2295" y="508"/>
                    </a:cubicBezTo>
                    <a:cubicBezTo>
                      <a:pt x="972" y="1170"/>
                      <a:pt x="247" y="2178"/>
                      <a:pt x="121" y="2871"/>
                    </a:cubicBezTo>
                    <a:cubicBezTo>
                      <a:pt x="0" y="3537"/>
                      <a:pt x="316" y="3912"/>
                      <a:pt x="704" y="3912"/>
                    </a:cubicBezTo>
                    <a:cubicBezTo>
                      <a:pt x="720" y="3912"/>
                      <a:pt x="736" y="3912"/>
                      <a:pt x="751" y="3911"/>
                    </a:cubicBezTo>
                    <a:cubicBezTo>
                      <a:pt x="1224" y="3816"/>
                      <a:pt x="1697" y="3627"/>
                      <a:pt x="2106" y="3375"/>
                    </a:cubicBezTo>
                    <a:cubicBezTo>
                      <a:pt x="2547" y="3123"/>
                      <a:pt x="2988" y="2871"/>
                      <a:pt x="3398" y="2682"/>
                    </a:cubicBezTo>
                    <a:cubicBezTo>
                      <a:pt x="3807" y="2493"/>
                      <a:pt x="4280" y="2304"/>
                      <a:pt x="4753" y="2083"/>
                    </a:cubicBezTo>
                    <a:cubicBezTo>
                      <a:pt x="5194" y="1926"/>
                      <a:pt x="5635" y="1705"/>
                      <a:pt x="5981" y="1359"/>
                    </a:cubicBezTo>
                    <a:cubicBezTo>
                      <a:pt x="6265" y="1075"/>
                      <a:pt x="6202" y="571"/>
                      <a:pt x="5540" y="256"/>
                    </a:cubicBezTo>
                    <a:cubicBezTo>
                      <a:pt x="5241" y="99"/>
                      <a:pt x="4826" y="1"/>
                      <a:pt x="4336" y="1"/>
                    </a:cubicBezTo>
                    <a:close/>
                  </a:path>
                </a:pathLst>
              </a:custGeom>
              <a:solidFill>
                <a:srgbClr val="502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2"/>
              <p:cNvSpPr/>
              <p:nvPr/>
            </p:nvSpPr>
            <p:spPr>
              <a:xfrm>
                <a:off x="6158978" y="4217204"/>
                <a:ext cx="142853" cy="59820"/>
              </a:xfrm>
              <a:custGeom>
                <a:avLst/>
                <a:gdLst/>
                <a:ahLst/>
                <a:cxnLst/>
                <a:rect l="l" t="t" r="r" b="b"/>
                <a:pathLst>
                  <a:path w="6837" h="2863" extrusionOk="0">
                    <a:moveTo>
                      <a:pt x="2944" y="1"/>
                    </a:moveTo>
                    <a:cubicBezTo>
                      <a:pt x="1835" y="1"/>
                      <a:pt x="974" y="371"/>
                      <a:pt x="536" y="783"/>
                    </a:cubicBezTo>
                    <a:cubicBezTo>
                      <a:pt x="0" y="1256"/>
                      <a:pt x="63" y="1760"/>
                      <a:pt x="441" y="1981"/>
                    </a:cubicBezTo>
                    <a:cubicBezTo>
                      <a:pt x="883" y="2170"/>
                      <a:pt x="1355" y="2296"/>
                      <a:pt x="1859" y="2296"/>
                    </a:cubicBezTo>
                    <a:cubicBezTo>
                      <a:pt x="2363" y="2327"/>
                      <a:pt x="2867" y="2390"/>
                      <a:pt x="3308" y="2453"/>
                    </a:cubicBezTo>
                    <a:cubicBezTo>
                      <a:pt x="3750" y="2516"/>
                      <a:pt x="4285" y="2611"/>
                      <a:pt x="4789" y="2737"/>
                    </a:cubicBezTo>
                    <a:cubicBezTo>
                      <a:pt x="5083" y="2821"/>
                      <a:pt x="5405" y="2863"/>
                      <a:pt x="5727" y="2863"/>
                    </a:cubicBezTo>
                    <a:cubicBezTo>
                      <a:pt x="5888" y="2863"/>
                      <a:pt x="6049" y="2852"/>
                      <a:pt x="6207" y="2831"/>
                    </a:cubicBezTo>
                    <a:cubicBezTo>
                      <a:pt x="6648" y="2737"/>
                      <a:pt x="6837" y="2296"/>
                      <a:pt x="6522" y="1666"/>
                    </a:cubicBezTo>
                    <a:cubicBezTo>
                      <a:pt x="6207" y="1035"/>
                      <a:pt x="5199" y="279"/>
                      <a:pt x="3718" y="59"/>
                    </a:cubicBezTo>
                    <a:cubicBezTo>
                      <a:pt x="3449" y="19"/>
                      <a:pt x="3191" y="1"/>
                      <a:pt x="2944" y="1"/>
                    </a:cubicBezTo>
                    <a:close/>
                  </a:path>
                </a:pathLst>
              </a:custGeom>
              <a:solidFill>
                <a:srgbClr val="502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2"/>
              <p:cNvSpPr/>
              <p:nvPr/>
            </p:nvSpPr>
            <p:spPr>
              <a:xfrm>
                <a:off x="5972025" y="4519270"/>
                <a:ext cx="210800" cy="115273"/>
              </a:xfrm>
              <a:custGeom>
                <a:avLst/>
                <a:gdLst/>
                <a:ahLst/>
                <a:cxnLst/>
                <a:rect l="l" t="t" r="r" b="b"/>
                <a:pathLst>
                  <a:path w="10089" h="5517" extrusionOk="0">
                    <a:moveTo>
                      <a:pt x="2111" y="1"/>
                    </a:moveTo>
                    <a:lnTo>
                      <a:pt x="2111" y="1"/>
                    </a:lnTo>
                    <a:cubicBezTo>
                      <a:pt x="0" y="61"/>
                      <a:pt x="1064" y="5516"/>
                      <a:pt x="4638" y="5516"/>
                    </a:cubicBezTo>
                    <a:cubicBezTo>
                      <a:pt x="4799" y="5516"/>
                      <a:pt x="4965" y="5505"/>
                      <a:pt x="5135" y="5482"/>
                    </a:cubicBezTo>
                    <a:cubicBezTo>
                      <a:pt x="9002" y="4930"/>
                      <a:pt x="10089" y="432"/>
                      <a:pt x="7697" y="432"/>
                    </a:cubicBezTo>
                    <a:cubicBezTo>
                      <a:pt x="7633" y="432"/>
                      <a:pt x="7567" y="435"/>
                      <a:pt x="7498" y="442"/>
                    </a:cubicBezTo>
                    <a:cubicBezTo>
                      <a:pt x="7157" y="460"/>
                      <a:pt x="6816" y="468"/>
                      <a:pt x="6473" y="468"/>
                    </a:cubicBezTo>
                    <a:cubicBezTo>
                      <a:pt x="5011" y="468"/>
                      <a:pt x="3540" y="307"/>
                      <a:pt x="21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32"/>
              <p:cNvSpPr/>
              <p:nvPr/>
            </p:nvSpPr>
            <p:spPr>
              <a:xfrm>
                <a:off x="6033897" y="4552348"/>
                <a:ext cx="54659" cy="36732"/>
              </a:xfrm>
              <a:custGeom>
                <a:avLst/>
                <a:gdLst/>
                <a:ahLst/>
                <a:cxnLst/>
                <a:rect l="l" t="t" r="r" b="b"/>
                <a:pathLst>
                  <a:path w="2616" h="1758" extrusionOk="0">
                    <a:moveTo>
                      <a:pt x="632" y="0"/>
                    </a:moveTo>
                    <a:cubicBezTo>
                      <a:pt x="476" y="0"/>
                      <a:pt x="317" y="18"/>
                      <a:pt x="158" y="56"/>
                    </a:cubicBezTo>
                    <a:cubicBezTo>
                      <a:pt x="63" y="87"/>
                      <a:pt x="0" y="213"/>
                      <a:pt x="32" y="308"/>
                    </a:cubicBezTo>
                    <a:cubicBezTo>
                      <a:pt x="32" y="386"/>
                      <a:pt x="117" y="442"/>
                      <a:pt x="200" y="442"/>
                    </a:cubicBezTo>
                    <a:cubicBezTo>
                      <a:pt x="218" y="442"/>
                      <a:pt x="236" y="439"/>
                      <a:pt x="253" y="434"/>
                    </a:cubicBezTo>
                    <a:cubicBezTo>
                      <a:pt x="382" y="400"/>
                      <a:pt x="513" y="384"/>
                      <a:pt x="642" y="384"/>
                    </a:cubicBezTo>
                    <a:cubicBezTo>
                      <a:pt x="1357" y="384"/>
                      <a:pt x="2019" y="879"/>
                      <a:pt x="2206" y="1600"/>
                    </a:cubicBezTo>
                    <a:cubicBezTo>
                      <a:pt x="2237" y="1694"/>
                      <a:pt x="2300" y="1757"/>
                      <a:pt x="2395" y="1757"/>
                    </a:cubicBezTo>
                    <a:lnTo>
                      <a:pt x="2458" y="1726"/>
                    </a:lnTo>
                    <a:cubicBezTo>
                      <a:pt x="2552" y="1726"/>
                      <a:pt x="2615" y="1600"/>
                      <a:pt x="2584" y="1505"/>
                    </a:cubicBezTo>
                    <a:cubicBezTo>
                      <a:pt x="2342" y="593"/>
                      <a:pt x="1530" y="0"/>
                      <a:pt x="632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2"/>
              <p:cNvSpPr/>
              <p:nvPr/>
            </p:nvSpPr>
            <p:spPr>
              <a:xfrm>
                <a:off x="5952278" y="4398995"/>
                <a:ext cx="61220" cy="49958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2391" extrusionOk="0">
                    <a:moveTo>
                      <a:pt x="1468" y="1"/>
                    </a:moveTo>
                    <a:cubicBezTo>
                      <a:pt x="1019" y="1"/>
                      <a:pt x="591" y="252"/>
                      <a:pt x="409" y="684"/>
                    </a:cubicBezTo>
                    <a:cubicBezTo>
                      <a:pt x="0" y="1502"/>
                      <a:pt x="630" y="2391"/>
                      <a:pt x="1460" y="2391"/>
                    </a:cubicBezTo>
                    <a:cubicBezTo>
                      <a:pt x="1589" y="2391"/>
                      <a:pt x="1723" y="2369"/>
                      <a:pt x="1859" y="2323"/>
                    </a:cubicBezTo>
                    <a:cubicBezTo>
                      <a:pt x="2835" y="1944"/>
                      <a:pt x="2930" y="590"/>
                      <a:pt x="1985" y="117"/>
                    </a:cubicBezTo>
                    <a:cubicBezTo>
                      <a:pt x="1818" y="38"/>
                      <a:pt x="1642" y="1"/>
                      <a:pt x="1468" y="1"/>
                    </a:cubicBezTo>
                    <a:close/>
                  </a:path>
                </a:pathLst>
              </a:custGeom>
              <a:solidFill>
                <a:srgbClr val="502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32"/>
              <p:cNvSpPr/>
              <p:nvPr/>
            </p:nvSpPr>
            <p:spPr>
              <a:xfrm>
                <a:off x="6187291" y="4375592"/>
                <a:ext cx="61241" cy="49665"/>
              </a:xfrm>
              <a:custGeom>
                <a:avLst/>
                <a:gdLst/>
                <a:ahLst/>
                <a:cxnLst/>
                <a:rect l="l" t="t" r="r" b="b"/>
                <a:pathLst>
                  <a:path w="2931" h="2377" extrusionOk="0">
                    <a:moveTo>
                      <a:pt x="1456" y="0"/>
                    </a:moveTo>
                    <a:cubicBezTo>
                      <a:pt x="1020" y="0"/>
                      <a:pt x="615" y="236"/>
                      <a:pt x="410" y="670"/>
                    </a:cubicBezTo>
                    <a:cubicBezTo>
                      <a:pt x="1" y="1488"/>
                      <a:pt x="630" y="2377"/>
                      <a:pt x="1460" y="2377"/>
                    </a:cubicBezTo>
                    <a:cubicBezTo>
                      <a:pt x="1589" y="2377"/>
                      <a:pt x="1723" y="2355"/>
                      <a:pt x="1859" y="2308"/>
                    </a:cubicBezTo>
                    <a:cubicBezTo>
                      <a:pt x="2867" y="1930"/>
                      <a:pt x="2930" y="544"/>
                      <a:pt x="1953" y="103"/>
                    </a:cubicBezTo>
                    <a:cubicBezTo>
                      <a:pt x="1789" y="34"/>
                      <a:pt x="1620" y="0"/>
                      <a:pt x="1456" y="0"/>
                    </a:cubicBezTo>
                    <a:close/>
                  </a:path>
                </a:pathLst>
              </a:custGeom>
              <a:solidFill>
                <a:srgbClr val="502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2"/>
              <p:cNvSpPr/>
              <p:nvPr/>
            </p:nvSpPr>
            <p:spPr>
              <a:xfrm>
                <a:off x="5946992" y="4434936"/>
                <a:ext cx="71123" cy="27747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1328" extrusionOk="0">
                    <a:moveTo>
                      <a:pt x="1954" y="0"/>
                    </a:moveTo>
                    <a:cubicBezTo>
                      <a:pt x="1478" y="0"/>
                      <a:pt x="915" y="156"/>
                      <a:pt x="316" y="603"/>
                    </a:cubicBezTo>
                    <a:cubicBezTo>
                      <a:pt x="1" y="823"/>
                      <a:pt x="158" y="1327"/>
                      <a:pt x="536" y="1327"/>
                    </a:cubicBezTo>
                    <a:cubicBezTo>
                      <a:pt x="631" y="1296"/>
                      <a:pt x="694" y="1264"/>
                      <a:pt x="757" y="1233"/>
                    </a:cubicBezTo>
                    <a:cubicBezTo>
                      <a:pt x="1231" y="887"/>
                      <a:pt x="1627" y="780"/>
                      <a:pt x="1936" y="780"/>
                    </a:cubicBezTo>
                    <a:cubicBezTo>
                      <a:pt x="2387" y="780"/>
                      <a:pt x="2654" y="1006"/>
                      <a:pt x="2710" y="1044"/>
                    </a:cubicBezTo>
                    <a:cubicBezTo>
                      <a:pt x="2773" y="1122"/>
                      <a:pt x="2868" y="1162"/>
                      <a:pt x="2966" y="1162"/>
                    </a:cubicBezTo>
                    <a:cubicBezTo>
                      <a:pt x="3065" y="1162"/>
                      <a:pt x="3167" y="1122"/>
                      <a:pt x="3246" y="1044"/>
                    </a:cubicBezTo>
                    <a:cubicBezTo>
                      <a:pt x="3403" y="886"/>
                      <a:pt x="3403" y="634"/>
                      <a:pt x="3246" y="477"/>
                    </a:cubicBezTo>
                    <a:cubicBezTo>
                      <a:pt x="3017" y="248"/>
                      <a:pt x="2554" y="0"/>
                      <a:pt x="1954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2"/>
              <p:cNvSpPr/>
              <p:nvPr/>
            </p:nvSpPr>
            <p:spPr>
              <a:xfrm>
                <a:off x="6185306" y="4408921"/>
                <a:ext cx="72690" cy="27413"/>
              </a:xfrm>
              <a:custGeom>
                <a:avLst/>
                <a:gdLst/>
                <a:ahLst/>
                <a:cxnLst/>
                <a:rect l="l" t="t" r="r" b="b"/>
                <a:pathLst>
                  <a:path w="3479" h="1312" extrusionOk="0">
                    <a:moveTo>
                      <a:pt x="1863" y="1"/>
                    </a:moveTo>
                    <a:cubicBezTo>
                      <a:pt x="1384" y="1"/>
                      <a:pt x="821" y="159"/>
                      <a:pt x="221" y="619"/>
                    </a:cubicBezTo>
                    <a:cubicBezTo>
                      <a:pt x="32" y="745"/>
                      <a:pt x="1" y="965"/>
                      <a:pt x="158" y="1154"/>
                    </a:cubicBezTo>
                    <a:cubicBezTo>
                      <a:pt x="221" y="1249"/>
                      <a:pt x="347" y="1312"/>
                      <a:pt x="473" y="1312"/>
                    </a:cubicBezTo>
                    <a:cubicBezTo>
                      <a:pt x="536" y="1312"/>
                      <a:pt x="631" y="1280"/>
                      <a:pt x="694" y="1249"/>
                    </a:cubicBezTo>
                    <a:cubicBezTo>
                      <a:pt x="1164" y="896"/>
                      <a:pt x="1564" y="787"/>
                      <a:pt x="1875" y="787"/>
                    </a:cubicBezTo>
                    <a:cubicBezTo>
                      <a:pt x="2315" y="787"/>
                      <a:pt x="2579" y="1005"/>
                      <a:pt x="2616" y="1060"/>
                    </a:cubicBezTo>
                    <a:cubicBezTo>
                      <a:pt x="2698" y="1136"/>
                      <a:pt x="2790" y="1168"/>
                      <a:pt x="2879" y="1168"/>
                    </a:cubicBezTo>
                    <a:cubicBezTo>
                      <a:pt x="3196" y="1168"/>
                      <a:pt x="3478" y="757"/>
                      <a:pt x="3183" y="461"/>
                    </a:cubicBezTo>
                    <a:cubicBezTo>
                      <a:pt x="2937" y="251"/>
                      <a:pt x="2466" y="1"/>
                      <a:pt x="1863" y="1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32"/>
              <p:cNvSpPr/>
              <p:nvPr/>
            </p:nvSpPr>
            <p:spPr>
              <a:xfrm>
                <a:off x="6078655" y="4336225"/>
                <a:ext cx="82302" cy="152109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7280" extrusionOk="0">
                    <a:moveTo>
                      <a:pt x="940" y="1"/>
                    </a:moveTo>
                    <a:cubicBezTo>
                      <a:pt x="656" y="1"/>
                      <a:pt x="299" y="318"/>
                      <a:pt x="505" y="569"/>
                    </a:cubicBezTo>
                    <a:lnTo>
                      <a:pt x="2931" y="4602"/>
                    </a:lnTo>
                    <a:cubicBezTo>
                      <a:pt x="3088" y="4854"/>
                      <a:pt x="3088" y="5169"/>
                      <a:pt x="2962" y="5421"/>
                    </a:cubicBezTo>
                    <a:cubicBezTo>
                      <a:pt x="2710" y="5925"/>
                      <a:pt x="2269" y="6240"/>
                      <a:pt x="1734" y="6335"/>
                    </a:cubicBezTo>
                    <a:cubicBezTo>
                      <a:pt x="1324" y="6398"/>
                      <a:pt x="946" y="6461"/>
                      <a:pt x="536" y="6461"/>
                    </a:cubicBezTo>
                    <a:cubicBezTo>
                      <a:pt x="1" y="6461"/>
                      <a:pt x="1" y="7248"/>
                      <a:pt x="536" y="7248"/>
                    </a:cubicBezTo>
                    <a:lnTo>
                      <a:pt x="536" y="7280"/>
                    </a:lnTo>
                    <a:cubicBezTo>
                      <a:pt x="977" y="7280"/>
                      <a:pt x="1450" y="7217"/>
                      <a:pt x="1891" y="7122"/>
                    </a:cubicBezTo>
                    <a:cubicBezTo>
                      <a:pt x="2679" y="6996"/>
                      <a:pt x="3340" y="6492"/>
                      <a:pt x="3687" y="5768"/>
                    </a:cubicBezTo>
                    <a:cubicBezTo>
                      <a:pt x="3939" y="5264"/>
                      <a:pt x="3876" y="4665"/>
                      <a:pt x="3592" y="4192"/>
                    </a:cubicBezTo>
                    <a:lnTo>
                      <a:pt x="1198" y="160"/>
                    </a:lnTo>
                    <a:cubicBezTo>
                      <a:pt x="1146" y="47"/>
                      <a:pt x="1048" y="1"/>
                      <a:pt x="940" y="1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1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>
          <a:extLst>
            <a:ext uri="{FF2B5EF4-FFF2-40B4-BE49-F238E27FC236}">
              <a16:creationId xmlns:a16="http://schemas.microsoft.com/office/drawing/2014/main" id="{B059B87E-AE0A-37AE-69D1-825FF0C9C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6182AE-8045-E4B9-AF00-2098ABBBBA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007" y="487680"/>
            <a:ext cx="1947545" cy="41300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BC1BA1-3791-72E5-3817-8F6604D157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917" y="457200"/>
            <a:ext cx="1967230" cy="4171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42638E-073D-1D40-F830-AF2F466862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567" y="447675"/>
            <a:ext cx="20034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448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>
          <a:extLst>
            <a:ext uri="{FF2B5EF4-FFF2-40B4-BE49-F238E27FC236}">
              <a16:creationId xmlns:a16="http://schemas.microsoft.com/office/drawing/2014/main" id="{B059B87E-AE0A-37AE-69D1-825FF0C9C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2F4F2FFE-C12C-BFF7-AFCD-F8560EE271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207" y="433388"/>
            <a:ext cx="2016760" cy="4276725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500BF2-5454-77AD-497F-419BC893E7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782" y="437198"/>
            <a:ext cx="2011680" cy="4267200"/>
          </a:xfrm>
          <a:prstGeom prst="rect">
            <a:avLst/>
          </a:prstGeom>
        </p:spPr>
      </p:pic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E6E0DC84-5666-0A1A-AA6C-2033EF434D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797" y="460693"/>
            <a:ext cx="1991995" cy="422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582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>
          <a:extLst>
            <a:ext uri="{FF2B5EF4-FFF2-40B4-BE49-F238E27FC236}">
              <a16:creationId xmlns:a16="http://schemas.microsoft.com/office/drawing/2014/main" id="{B059B87E-AE0A-37AE-69D1-825FF0C9C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28B67F9D-863B-72CE-D811-AC5E15110D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2" y="508318"/>
            <a:ext cx="1940560" cy="4114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F90F6B-520E-5734-2694-0C8F0F6478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612" y="501968"/>
            <a:ext cx="1951990" cy="4139565"/>
          </a:xfrm>
          <a:prstGeom prst="rect">
            <a:avLst/>
          </a:prstGeom>
        </p:spPr>
      </p:pic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CE4A90C6-E97C-CDDB-D275-B6E5756051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902" y="530543"/>
            <a:ext cx="1937385" cy="410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740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>
          <a:extLst>
            <a:ext uri="{FF2B5EF4-FFF2-40B4-BE49-F238E27FC236}">
              <a16:creationId xmlns:a16="http://schemas.microsoft.com/office/drawing/2014/main" id="{B059B87E-AE0A-37AE-69D1-825FF0C9C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1FC7C697-98E7-E488-3D80-B38F605563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837" y="396875"/>
            <a:ext cx="2042160" cy="4329430"/>
          </a:xfrm>
          <a:prstGeom prst="rect">
            <a:avLst/>
          </a:prstGeom>
        </p:spPr>
      </p:pic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5847341C-146F-E97B-32D7-713A7C2118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637" y="454025"/>
            <a:ext cx="2016760" cy="42773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A94D25-081C-BE25-2EB3-94DD387287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337" y="444500"/>
            <a:ext cx="2028825" cy="430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257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>
          <a:extLst>
            <a:ext uri="{FF2B5EF4-FFF2-40B4-BE49-F238E27FC236}">
              <a16:creationId xmlns:a16="http://schemas.microsoft.com/office/drawing/2014/main" id="{B059B87E-AE0A-37AE-69D1-825FF0C9C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32">
            <a:extLst>
              <a:ext uri="{FF2B5EF4-FFF2-40B4-BE49-F238E27FC236}">
                <a16:creationId xmlns:a16="http://schemas.microsoft.com/office/drawing/2014/main" id="{2DA3EC9F-18E1-46B4-817A-B328B37CAB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1988" y="2010921"/>
            <a:ext cx="4737862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solidFill>
                  <a:schemeClr val="tx2"/>
                </a:solidFill>
              </a:rPr>
              <a:t>08.</a:t>
            </a:r>
            <a:r>
              <a:rPr lang="en-US" sz="6600" dirty="0"/>
              <a:t> </a:t>
            </a:r>
            <a:r>
              <a:rPr lang="en-US" sz="4400" dirty="0"/>
              <a:t>Poster</a:t>
            </a:r>
            <a:endParaRPr lang="en-US" sz="5400" dirty="0"/>
          </a:p>
        </p:txBody>
      </p:sp>
      <p:grpSp>
        <p:nvGrpSpPr>
          <p:cNvPr id="762" name="Google Shape;762;p32">
            <a:extLst>
              <a:ext uri="{FF2B5EF4-FFF2-40B4-BE49-F238E27FC236}">
                <a16:creationId xmlns:a16="http://schemas.microsoft.com/office/drawing/2014/main" id="{276BAE42-231F-67A3-EAA1-D8F55C0A1B1A}"/>
              </a:ext>
            </a:extLst>
          </p:cNvPr>
          <p:cNvGrpSpPr/>
          <p:nvPr/>
        </p:nvGrpSpPr>
        <p:grpSpPr>
          <a:xfrm>
            <a:off x="5129255" y="2124215"/>
            <a:ext cx="5205277" cy="3474642"/>
            <a:chOff x="5129255" y="2124215"/>
            <a:chExt cx="5205277" cy="3474642"/>
          </a:xfrm>
        </p:grpSpPr>
        <p:grpSp>
          <p:nvGrpSpPr>
            <p:cNvPr id="763" name="Google Shape;763;p32">
              <a:extLst>
                <a:ext uri="{FF2B5EF4-FFF2-40B4-BE49-F238E27FC236}">
                  <a16:creationId xmlns:a16="http://schemas.microsoft.com/office/drawing/2014/main" id="{6C68FFA3-D473-1048-E914-157A31CEDFBE}"/>
                </a:ext>
              </a:extLst>
            </p:cNvPr>
            <p:cNvGrpSpPr/>
            <p:nvPr/>
          </p:nvGrpSpPr>
          <p:grpSpPr>
            <a:xfrm>
              <a:off x="5129255" y="2571846"/>
              <a:ext cx="5205277" cy="3027012"/>
              <a:chOff x="4727275" y="2304100"/>
              <a:chExt cx="5665299" cy="3294527"/>
            </a:xfrm>
          </p:grpSpPr>
          <p:sp>
            <p:nvSpPr>
              <p:cNvPr id="764" name="Google Shape;764;p32">
                <a:extLst>
                  <a:ext uri="{FF2B5EF4-FFF2-40B4-BE49-F238E27FC236}">
                    <a16:creationId xmlns:a16="http://schemas.microsoft.com/office/drawing/2014/main" id="{904E6BB0-A360-86AA-495B-07099873A4E4}"/>
                  </a:ext>
                </a:extLst>
              </p:cNvPr>
              <p:cNvSpPr/>
              <p:nvPr/>
            </p:nvSpPr>
            <p:spPr>
              <a:xfrm>
                <a:off x="4727275" y="2304100"/>
                <a:ext cx="5391399" cy="3142127"/>
              </a:xfrm>
              <a:custGeom>
                <a:avLst/>
                <a:gdLst/>
                <a:ahLst/>
                <a:cxnLst/>
                <a:rect l="l" t="t" r="r" b="b"/>
                <a:pathLst>
                  <a:path w="252495" h="147155" extrusionOk="0">
                    <a:moveTo>
                      <a:pt x="69126" y="0"/>
                    </a:moveTo>
                    <a:cubicBezTo>
                      <a:pt x="64849" y="0"/>
                      <a:pt x="60598" y="349"/>
                      <a:pt x="56425" y="1096"/>
                    </a:cubicBezTo>
                    <a:cubicBezTo>
                      <a:pt x="36635" y="4611"/>
                      <a:pt x="20407" y="17941"/>
                      <a:pt x="18466" y="35631"/>
                    </a:cubicBezTo>
                    <a:cubicBezTo>
                      <a:pt x="17599" y="43642"/>
                      <a:pt x="26501" y="57771"/>
                      <a:pt x="23693" y="65372"/>
                    </a:cubicBezTo>
                    <a:cubicBezTo>
                      <a:pt x="20840" y="73064"/>
                      <a:pt x="1" y="96665"/>
                      <a:pt x="526" y="114629"/>
                    </a:cubicBezTo>
                    <a:cubicBezTo>
                      <a:pt x="1028" y="132501"/>
                      <a:pt x="5821" y="138070"/>
                      <a:pt x="12600" y="147155"/>
                    </a:cubicBezTo>
                    <a:lnTo>
                      <a:pt x="234074" y="147155"/>
                    </a:lnTo>
                    <a:cubicBezTo>
                      <a:pt x="238297" y="137933"/>
                      <a:pt x="241607" y="130584"/>
                      <a:pt x="236653" y="118486"/>
                    </a:cubicBezTo>
                    <a:cubicBezTo>
                      <a:pt x="232705" y="108831"/>
                      <a:pt x="243433" y="100865"/>
                      <a:pt x="247587" y="91872"/>
                    </a:cubicBezTo>
                    <a:cubicBezTo>
                      <a:pt x="251284" y="83860"/>
                      <a:pt x="252494" y="74251"/>
                      <a:pt x="251604" y="65509"/>
                    </a:cubicBezTo>
                    <a:cubicBezTo>
                      <a:pt x="250371" y="53617"/>
                      <a:pt x="244437" y="41679"/>
                      <a:pt x="234188" y="33166"/>
                    </a:cubicBezTo>
                    <a:cubicBezTo>
                      <a:pt x="221815" y="22878"/>
                      <a:pt x="204526" y="18545"/>
                      <a:pt x="187518" y="18545"/>
                    </a:cubicBezTo>
                    <a:cubicBezTo>
                      <a:pt x="182564" y="18545"/>
                      <a:pt x="177635" y="18912"/>
                      <a:pt x="172857" y="19607"/>
                    </a:cubicBezTo>
                    <a:cubicBezTo>
                      <a:pt x="165178" y="20716"/>
                      <a:pt x="157534" y="22579"/>
                      <a:pt x="149717" y="22579"/>
                    </a:cubicBezTo>
                    <a:cubicBezTo>
                      <a:pt x="148517" y="22579"/>
                      <a:pt x="147314" y="22535"/>
                      <a:pt x="146105" y="22438"/>
                    </a:cubicBezTo>
                    <a:cubicBezTo>
                      <a:pt x="132867" y="21411"/>
                      <a:pt x="121180" y="14243"/>
                      <a:pt x="109128" y="8971"/>
                    </a:cubicBezTo>
                    <a:cubicBezTo>
                      <a:pt x="96639" y="3534"/>
                      <a:pt x="82748" y="0"/>
                      <a:pt x="69126" y="0"/>
                    </a:cubicBezTo>
                    <a:close/>
                  </a:path>
                </a:pathLst>
              </a:custGeom>
              <a:solidFill>
                <a:schemeClr val="accent1">
                  <a:alpha val="468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2">
                <a:extLst>
                  <a:ext uri="{FF2B5EF4-FFF2-40B4-BE49-F238E27FC236}">
                    <a16:creationId xmlns:a16="http://schemas.microsoft.com/office/drawing/2014/main" id="{3B288835-FAEE-5D46-F05C-715CAB3074B1}"/>
                  </a:ext>
                </a:extLst>
              </p:cNvPr>
              <p:cNvSpPr/>
              <p:nvPr/>
            </p:nvSpPr>
            <p:spPr>
              <a:xfrm>
                <a:off x="5001175" y="2456500"/>
                <a:ext cx="5391399" cy="3142127"/>
              </a:xfrm>
              <a:custGeom>
                <a:avLst/>
                <a:gdLst/>
                <a:ahLst/>
                <a:cxnLst/>
                <a:rect l="l" t="t" r="r" b="b"/>
                <a:pathLst>
                  <a:path w="252495" h="147155" extrusionOk="0">
                    <a:moveTo>
                      <a:pt x="69126" y="0"/>
                    </a:moveTo>
                    <a:cubicBezTo>
                      <a:pt x="64849" y="0"/>
                      <a:pt x="60598" y="349"/>
                      <a:pt x="56425" y="1096"/>
                    </a:cubicBezTo>
                    <a:cubicBezTo>
                      <a:pt x="36635" y="4611"/>
                      <a:pt x="20407" y="17941"/>
                      <a:pt x="18466" y="35631"/>
                    </a:cubicBezTo>
                    <a:cubicBezTo>
                      <a:pt x="17599" y="43642"/>
                      <a:pt x="26501" y="57771"/>
                      <a:pt x="23693" y="65372"/>
                    </a:cubicBezTo>
                    <a:cubicBezTo>
                      <a:pt x="20840" y="73064"/>
                      <a:pt x="1" y="96665"/>
                      <a:pt x="526" y="114629"/>
                    </a:cubicBezTo>
                    <a:cubicBezTo>
                      <a:pt x="1028" y="132501"/>
                      <a:pt x="5821" y="138070"/>
                      <a:pt x="12600" y="147155"/>
                    </a:cubicBezTo>
                    <a:lnTo>
                      <a:pt x="234074" y="147155"/>
                    </a:lnTo>
                    <a:cubicBezTo>
                      <a:pt x="238297" y="137933"/>
                      <a:pt x="241607" y="130584"/>
                      <a:pt x="236653" y="118486"/>
                    </a:cubicBezTo>
                    <a:cubicBezTo>
                      <a:pt x="232705" y="108831"/>
                      <a:pt x="243433" y="100865"/>
                      <a:pt x="247587" y="91872"/>
                    </a:cubicBezTo>
                    <a:cubicBezTo>
                      <a:pt x="251284" y="83860"/>
                      <a:pt x="252494" y="74251"/>
                      <a:pt x="251604" y="65509"/>
                    </a:cubicBezTo>
                    <a:cubicBezTo>
                      <a:pt x="250371" y="53617"/>
                      <a:pt x="244437" y="41679"/>
                      <a:pt x="234188" y="33166"/>
                    </a:cubicBezTo>
                    <a:cubicBezTo>
                      <a:pt x="221815" y="22878"/>
                      <a:pt x="204526" y="18545"/>
                      <a:pt x="187518" y="18545"/>
                    </a:cubicBezTo>
                    <a:cubicBezTo>
                      <a:pt x="182564" y="18545"/>
                      <a:pt x="177635" y="18912"/>
                      <a:pt x="172857" y="19607"/>
                    </a:cubicBezTo>
                    <a:cubicBezTo>
                      <a:pt x="165178" y="20716"/>
                      <a:pt x="157534" y="22579"/>
                      <a:pt x="149717" y="22579"/>
                    </a:cubicBezTo>
                    <a:cubicBezTo>
                      <a:pt x="148517" y="22579"/>
                      <a:pt x="147314" y="22535"/>
                      <a:pt x="146105" y="22438"/>
                    </a:cubicBezTo>
                    <a:cubicBezTo>
                      <a:pt x="132867" y="21411"/>
                      <a:pt x="121180" y="14243"/>
                      <a:pt x="109128" y="8971"/>
                    </a:cubicBezTo>
                    <a:cubicBezTo>
                      <a:pt x="96639" y="3534"/>
                      <a:pt x="82748" y="0"/>
                      <a:pt x="69126" y="0"/>
                    </a:cubicBezTo>
                    <a:close/>
                  </a:path>
                </a:pathLst>
              </a:custGeom>
              <a:solidFill>
                <a:schemeClr val="accent1">
                  <a:alpha val="468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6" name="Google Shape;766;p32">
              <a:extLst>
                <a:ext uri="{FF2B5EF4-FFF2-40B4-BE49-F238E27FC236}">
                  <a16:creationId xmlns:a16="http://schemas.microsoft.com/office/drawing/2014/main" id="{CE8F4106-C3C8-9089-BEAA-0CA4C3E6AED2}"/>
                </a:ext>
              </a:extLst>
            </p:cNvPr>
            <p:cNvGrpSpPr/>
            <p:nvPr/>
          </p:nvGrpSpPr>
          <p:grpSpPr>
            <a:xfrm>
              <a:off x="6182907" y="2124215"/>
              <a:ext cx="3097991" cy="3212190"/>
              <a:chOff x="6605307" y="2566184"/>
              <a:chExt cx="2675988" cy="2774631"/>
            </a:xfrm>
          </p:grpSpPr>
          <p:sp>
            <p:nvSpPr>
              <p:cNvPr id="767" name="Google Shape;767;p32">
                <a:extLst>
                  <a:ext uri="{FF2B5EF4-FFF2-40B4-BE49-F238E27FC236}">
                    <a16:creationId xmlns:a16="http://schemas.microsoft.com/office/drawing/2014/main" id="{AE5D71E2-3FFC-1872-256A-3C13CBD0BDC4}"/>
                  </a:ext>
                </a:extLst>
              </p:cNvPr>
              <p:cNvSpPr/>
              <p:nvPr/>
            </p:nvSpPr>
            <p:spPr>
              <a:xfrm>
                <a:off x="6713275" y="2566184"/>
                <a:ext cx="1654914" cy="1523909"/>
              </a:xfrm>
              <a:custGeom>
                <a:avLst/>
                <a:gdLst/>
                <a:ahLst/>
                <a:cxnLst/>
                <a:rect l="l" t="t" r="r" b="b"/>
                <a:pathLst>
                  <a:path w="79205" h="72935" extrusionOk="0">
                    <a:moveTo>
                      <a:pt x="57403" y="18834"/>
                    </a:moveTo>
                    <a:lnTo>
                      <a:pt x="57403" y="19023"/>
                    </a:lnTo>
                    <a:lnTo>
                      <a:pt x="57371" y="18834"/>
                    </a:lnTo>
                    <a:close/>
                    <a:moveTo>
                      <a:pt x="38600" y="0"/>
                    </a:moveTo>
                    <a:cubicBezTo>
                      <a:pt x="37757" y="0"/>
                      <a:pt x="36913" y="71"/>
                      <a:pt x="36074" y="215"/>
                    </a:cubicBezTo>
                    <a:cubicBezTo>
                      <a:pt x="32829" y="688"/>
                      <a:pt x="29710" y="2011"/>
                      <a:pt x="26780" y="3649"/>
                    </a:cubicBezTo>
                    <a:cubicBezTo>
                      <a:pt x="21802" y="6453"/>
                      <a:pt x="17234" y="10328"/>
                      <a:pt x="13863" y="15337"/>
                    </a:cubicBezTo>
                    <a:cubicBezTo>
                      <a:pt x="10334" y="20599"/>
                      <a:pt x="8444" y="26774"/>
                      <a:pt x="8475" y="33075"/>
                    </a:cubicBezTo>
                    <a:cubicBezTo>
                      <a:pt x="8601" y="39911"/>
                      <a:pt x="10712" y="46590"/>
                      <a:pt x="7688" y="52923"/>
                    </a:cubicBezTo>
                    <a:cubicBezTo>
                      <a:pt x="5356" y="57806"/>
                      <a:pt x="1198" y="61681"/>
                      <a:pt x="316" y="67383"/>
                    </a:cubicBezTo>
                    <a:cubicBezTo>
                      <a:pt x="1" y="69242"/>
                      <a:pt x="316" y="71574"/>
                      <a:pt x="1828" y="72456"/>
                    </a:cubicBezTo>
                    <a:cubicBezTo>
                      <a:pt x="2394" y="72752"/>
                      <a:pt x="3029" y="72910"/>
                      <a:pt x="3675" y="72910"/>
                    </a:cubicBezTo>
                    <a:cubicBezTo>
                      <a:pt x="3783" y="72910"/>
                      <a:pt x="3893" y="72906"/>
                      <a:pt x="4002" y="72897"/>
                    </a:cubicBezTo>
                    <a:cubicBezTo>
                      <a:pt x="6058" y="72923"/>
                      <a:pt x="8114" y="72935"/>
                      <a:pt x="10169" y="72935"/>
                    </a:cubicBezTo>
                    <a:cubicBezTo>
                      <a:pt x="28259" y="72935"/>
                      <a:pt x="46284" y="71984"/>
                      <a:pt x="64334" y="70881"/>
                    </a:cubicBezTo>
                    <a:cubicBezTo>
                      <a:pt x="67484" y="70755"/>
                      <a:pt x="70666" y="70439"/>
                      <a:pt x="73785" y="69967"/>
                    </a:cubicBezTo>
                    <a:cubicBezTo>
                      <a:pt x="75865" y="69589"/>
                      <a:pt x="78259" y="68707"/>
                      <a:pt x="78826" y="66407"/>
                    </a:cubicBezTo>
                    <a:cubicBezTo>
                      <a:pt x="79204" y="64611"/>
                      <a:pt x="78353" y="62784"/>
                      <a:pt x="77345" y="61366"/>
                    </a:cubicBezTo>
                    <a:cubicBezTo>
                      <a:pt x="76337" y="59917"/>
                      <a:pt x="75108" y="58625"/>
                      <a:pt x="74573" y="56892"/>
                    </a:cubicBezTo>
                    <a:cubicBezTo>
                      <a:pt x="73596" y="53805"/>
                      <a:pt x="75077" y="50591"/>
                      <a:pt x="75739" y="47441"/>
                    </a:cubicBezTo>
                    <a:cubicBezTo>
                      <a:pt x="76621" y="42999"/>
                      <a:pt x="75833" y="38430"/>
                      <a:pt x="73596" y="34492"/>
                    </a:cubicBezTo>
                    <a:cubicBezTo>
                      <a:pt x="71170" y="30302"/>
                      <a:pt x="67138" y="28034"/>
                      <a:pt x="63672" y="25135"/>
                    </a:cubicBezTo>
                    <a:cubicBezTo>
                      <a:pt x="61593" y="23403"/>
                      <a:pt x="59608" y="21197"/>
                      <a:pt x="58379" y="18614"/>
                    </a:cubicBezTo>
                    <a:cubicBezTo>
                      <a:pt x="58568" y="18551"/>
                      <a:pt x="58726" y="18519"/>
                      <a:pt x="58915" y="18456"/>
                    </a:cubicBezTo>
                    <a:cubicBezTo>
                      <a:pt x="64113" y="16629"/>
                      <a:pt x="66161" y="10360"/>
                      <a:pt x="63074" y="5823"/>
                    </a:cubicBezTo>
                    <a:cubicBezTo>
                      <a:pt x="61412" y="3407"/>
                      <a:pt x="58777" y="2170"/>
                      <a:pt x="56134" y="2170"/>
                    </a:cubicBezTo>
                    <a:cubicBezTo>
                      <a:pt x="53815" y="2170"/>
                      <a:pt x="51489" y="3123"/>
                      <a:pt x="49810" y="5067"/>
                    </a:cubicBezTo>
                    <a:cubicBezTo>
                      <a:pt x="48613" y="3744"/>
                      <a:pt x="47258" y="2641"/>
                      <a:pt x="45746" y="1790"/>
                    </a:cubicBezTo>
                    <a:cubicBezTo>
                      <a:pt x="43535" y="614"/>
                      <a:pt x="41079" y="0"/>
                      <a:pt x="386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2">
                <a:extLst>
                  <a:ext uri="{FF2B5EF4-FFF2-40B4-BE49-F238E27FC236}">
                    <a16:creationId xmlns:a16="http://schemas.microsoft.com/office/drawing/2014/main" id="{28F5D440-6568-4977-B1F1-B256249A3E20}"/>
                  </a:ext>
                </a:extLst>
              </p:cNvPr>
              <p:cNvSpPr/>
              <p:nvPr/>
            </p:nvSpPr>
            <p:spPr>
              <a:xfrm>
                <a:off x="6667848" y="4668046"/>
                <a:ext cx="498992" cy="672768"/>
              </a:xfrm>
              <a:custGeom>
                <a:avLst/>
                <a:gdLst/>
                <a:ahLst/>
                <a:cxnLst/>
                <a:rect l="l" t="t" r="r" b="b"/>
                <a:pathLst>
                  <a:path w="23882" h="32199" extrusionOk="0">
                    <a:moveTo>
                      <a:pt x="16604" y="1"/>
                    </a:moveTo>
                    <a:lnTo>
                      <a:pt x="1" y="1040"/>
                    </a:lnTo>
                    <a:lnTo>
                      <a:pt x="3718" y="32199"/>
                    </a:lnTo>
                    <a:lnTo>
                      <a:pt x="23882" y="29962"/>
                    </a:lnTo>
                    <a:lnTo>
                      <a:pt x="16604" y="1"/>
                    </a:lnTo>
                    <a:close/>
                  </a:path>
                </a:pathLst>
              </a:custGeom>
              <a:solidFill>
                <a:srgbClr val="FFC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2">
                <a:extLst>
                  <a:ext uri="{FF2B5EF4-FFF2-40B4-BE49-F238E27FC236}">
                    <a16:creationId xmlns:a16="http://schemas.microsoft.com/office/drawing/2014/main" id="{2C3C6416-207D-3069-CBF5-25C5D1789ABD}"/>
                  </a:ext>
                </a:extLst>
              </p:cNvPr>
              <p:cNvSpPr/>
              <p:nvPr/>
            </p:nvSpPr>
            <p:spPr>
              <a:xfrm>
                <a:off x="8062168" y="3630540"/>
                <a:ext cx="1219127" cy="1509492"/>
              </a:xfrm>
              <a:custGeom>
                <a:avLst/>
                <a:gdLst/>
                <a:ahLst/>
                <a:cxnLst/>
                <a:rect l="l" t="t" r="r" b="b"/>
                <a:pathLst>
                  <a:path w="58348" h="72245" extrusionOk="0">
                    <a:moveTo>
                      <a:pt x="47762" y="1"/>
                    </a:moveTo>
                    <a:cubicBezTo>
                      <a:pt x="47006" y="1"/>
                      <a:pt x="46376" y="568"/>
                      <a:pt x="46313" y="1324"/>
                    </a:cubicBezTo>
                    <a:lnTo>
                      <a:pt x="45052" y="10366"/>
                    </a:lnTo>
                    <a:cubicBezTo>
                      <a:pt x="44993" y="10725"/>
                      <a:pt x="44706" y="10999"/>
                      <a:pt x="44353" y="10999"/>
                    </a:cubicBezTo>
                    <a:cubicBezTo>
                      <a:pt x="44335" y="10999"/>
                      <a:pt x="44315" y="10998"/>
                      <a:pt x="44296" y="10996"/>
                    </a:cubicBezTo>
                    <a:lnTo>
                      <a:pt x="44076" y="10996"/>
                    </a:lnTo>
                    <a:cubicBezTo>
                      <a:pt x="43761" y="10965"/>
                      <a:pt x="43509" y="10713"/>
                      <a:pt x="43477" y="10398"/>
                    </a:cubicBezTo>
                    <a:lnTo>
                      <a:pt x="42563" y="3151"/>
                    </a:lnTo>
                    <a:cubicBezTo>
                      <a:pt x="42437" y="2332"/>
                      <a:pt x="41807" y="1671"/>
                      <a:pt x="40957" y="1576"/>
                    </a:cubicBezTo>
                    <a:cubicBezTo>
                      <a:pt x="40201" y="1702"/>
                      <a:pt x="39665" y="2427"/>
                      <a:pt x="39791" y="3214"/>
                    </a:cubicBezTo>
                    <a:cubicBezTo>
                      <a:pt x="39791" y="3214"/>
                      <a:pt x="41114" y="13580"/>
                      <a:pt x="41114" y="13611"/>
                    </a:cubicBezTo>
                    <a:cubicBezTo>
                      <a:pt x="41177" y="14556"/>
                      <a:pt x="41020" y="15470"/>
                      <a:pt x="40642" y="16320"/>
                    </a:cubicBezTo>
                    <a:cubicBezTo>
                      <a:pt x="40516" y="16586"/>
                      <a:pt x="40273" y="16709"/>
                      <a:pt x="40030" y="16709"/>
                    </a:cubicBezTo>
                    <a:cubicBezTo>
                      <a:pt x="39725" y="16709"/>
                      <a:pt x="39420" y="16514"/>
                      <a:pt x="39350" y="16163"/>
                    </a:cubicBezTo>
                    <a:cubicBezTo>
                      <a:pt x="39003" y="14619"/>
                      <a:pt x="38499" y="12288"/>
                      <a:pt x="38499" y="12288"/>
                    </a:cubicBezTo>
                    <a:cubicBezTo>
                      <a:pt x="38372" y="11625"/>
                      <a:pt x="37791" y="11169"/>
                      <a:pt x="37140" y="11169"/>
                    </a:cubicBezTo>
                    <a:cubicBezTo>
                      <a:pt x="36986" y="11169"/>
                      <a:pt x="36828" y="11194"/>
                      <a:pt x="36672" y="11248"/>
                    </a:cubicBezTo>
                    <a:cubicBezTo>
                      <a:pt x="35979" y="11532"/>
                      <a:pt x="35632" y="12288"/>
                      <a:pt x="35790" y="13044"/>
                    </a:cubicBezTo>
                    <a:lnTo>
                      <a:pt x="36735" y="17108"/>
                    </a:lnTo>
                    <a:cubicBezTo>
                      <a:pt x="36735" y="17108"/>
                      <a:pt x="36294" y="22621"/>
                      <a:pt x="38562" y="25520"/>
                    </a:cubicBezTo>
                    <a:lnTo>
                      <a:pt x="25645" y="43068"/>
                    </a:lnTo>
                    <a:lnTo>
                      <a:pt x="19439" y="33837"/>
                    </a:lnTo>
                    <a:lnTo>
                      <a:pt x="0" y="44454"/>
                    </a:lnTo>
                    <a:lnTo>
                      <a:pt x="15060" y="66476"/>
                    </a:lnTo>
                    <a:cubicBezTo>
                      <a:pt x="17535" y="70653"/>
                      <a:pt x="20827" y="72245"/>
                      <a:pt x="23956" y="72245"/>
                    </a:cubicBezTo>
                    <a:cubicBezTo>
                      <a:pt x="26043" y="72245"/>
                      <a:pt x="28058" y="71536"/>
                      <a:pt x="29709" y="70414"/>
                    </a:cubicBezTo>
                    <a:cubicBezTo>
                      <a:pt x="31033" y="69501"/>
                      <a:pt x="32072" y="68241"/>
                      <a:pt x="32734" y="66791"/>
                    </a:cubicBezTo>
                    <a:lnTo>
                      <a:pt x="51952" y="24102"/>
                    </a:lnTo>
                    <a:cubicBezTo>
                      <a:pt x="52866" y="21960"/>
                      <a:pt x="53653" y="20133"/>
                      <a:pt x="54220" y="18809"/>
                    </a:cubicBezTo>
                    <a:lnTo>
                      <a:pt x="57938" y="11658"/>
                    </a:lnTo>
                    <a:cubicBezTo>
                      <a:pt x="58347" y="10933"/>
                      <a:pt x="58032" y="10019"/>
                      <a:pt x="57276" y="9641"/>
                    </a:cubicBezTo>
                    <a:cubicBezTo>
                      <a:pt x="57103" y="9571"/>
                      <a:pt x="56924" y="9537"/>
                      <a:pt x="56748" y="9537"/>
                    </a:cubicBezTo>
                    <a:cubicBezTo>
                      <a:pt x="56219" y="9537"/>
                      <a:pt x="55717" y="9838"/>
                      <a:pt x="55480" y="10335"/>
                    </a:cubicBezTo>
                    <a:lnTo>
                      <a:pt x="53685" y="13580"/>
                    </a:lnTo>
                    <a:cubicBezTo>
                      <a:pt x="53556" y="13836"/>
                      <a:pt x="53318" y="13958"/>
                      <a:pt x="53078" y="13958"/>
                    </a:cubicBezTo>
                    <a:cubicBezTo>
                      <a:pt x="52788" y="13958"/>
                      <a:pt x="52496" y="13781"/>
                      <a:pt x="52393" y="13454"/>
                    </a:cubicBezTo>
                    <a:cubicBezTo>
                      <a:pt x="52204" y="12949"/>
                      <a:pt x="52204" y="12382"/>
                      <a:pt x="52362" y="11847"/>
                    </a:cubicBezTo>
                    <a:lnTo>
                      <a:pt x="54724" y="3939"/>
                    </a:lnTo>
                    <a:cubicBezTo>
                      <a:pt x="55030" y="2869"/>
                      <a:pt x="54165" y="2158"/>
                      <a:pt x="53325" y="2158"/>
                    </a:cubicBezTo>
                    <a:cubicBezTo>
                      <a:pt x="52780" y="2158"/>
                      <a:pt x="52245" y="2457"/>
                      <a:pt x="52046" y="3151"/>
                    </a:cubicBezTo>
                    <a:lnTo>
                      <a:pt x="49778" y="10776"/>
                    </a:lnTo>
                    <a:cubicBezTo>
                      <a:pt x="49650" y="11211"/>
                      <a:pt x="49231" y="11521"/>
                      <a:pt x="48792" y="11521"/>
                    </a:cubicBezTo>
                    <a:cubicBezTo>
                      <a:pt x="48690" y="11521"/>
                      <a:pt x="48587" y="11504"/>
                      <a:pt x="48486" y="11469"/>
                    </a:cubicBezTo>
                    <a:cubicBezTo>
                      <a:pt x="48045" y="11311"/>
                      <a:pt x="47762" y="10902"/>
                      <a:pt x="47856" y="10429"/>
                    </a:cubicBezTo>
                    <a:lnTo>
                      <a:pt x="49085" y="1639"/>
                    </a:lnTo>
                    <a:cubicBezTo>
                      <a:pt x="49211" y="820"/>
                      <a:pt x="48581" y="64"/>
                      <a:pt x="47762" y="1"/>
                    </a:cubicBezTo>
                    <a:close/>
                  </a:path>
                </a:pathLst>
              </a:custGeom>
              <a:solidFill>
                <a:srgbClr val="FFC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2">
                <a:extLst>
                  <a:ext uri="{FF2B5EF4-FFF2-40B4-BE49-F238E27FC236}">
                    <a16:creationId xmlns:a16="http://schemas.microsoft.com/office/drawing/2014/main" id="{3AABEDB5-ED73-035E-267A-F3D60EA1673B}"/>
                  </a:ext>
                </a:extLst>
              </p:cNvPr>
              <p:cNvSpPr/>
              <p:nvPr/>
            </p:nvSpPr>
            <p:spPr>
              <a:xfrm>
                <a:off x="8531545" y="4500171"/>
                <a:ext cx="66506" cy="134976"/>
              </a:xfrm>
              <a:custGeom>
                <a:avLst/>
                <a:gdLst/>
                <a:ahLst/>
                <a:cxnLst/>
                <a:rect l="l" t="t" r="r" b="b"/>
                <a:pathLst>
                  <a:path w="3183" h="6460" extrusionOk="0">
                    <a:moveTo>
                      <a:pt x="2206" y="1"/>
                    </a:moveTo>
                    <a:lnTo>
                      <a:pt x="0" y="6459"/>
                    </a:lnTo>
                    <a:lnTo>
                      <a:pt x="0" y="6459"/>
                    </a:lnTo>
                    <a:lnTo>
                      <a:pt x="3182" y="1450"/>
                    </a:lnTo>
                    <a:lnTo>
                      <a:pt x="220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2">
                <a:extLst>
                  <a:ext uri="{FF2B5EF4-FFF2-40B4-BE49-F238E27FC236}">
                    <a16:creationId xmlns:a16="http://schemas.microsoft.com/office/drawing/2014/main" id="{2CC0717E-520E-A03B-2CEF-7C69FBBA1A54}"/>
                  </a:ext>
                </a:extLst>
              </p:cNvPr>
              <p:cNvSpPr/>
              <p:nvPr/>
            </p:nvSpPr>
            <p:spPr>
              <a:xfrm>
                <a:off x="6605307" y="3759612"/>
                <a:ext cx="1996553" cy="1548229"/>
              </a:xfrm>
              <a:custGeom>
                <a:avLst/>
                <a:gdLst/>
                <a:ahLst/>
                <a:cxnLst/>
                <a:rect l="l" t="t" r="r" b="b"/>
                <a:pathLst>
                  <a:path w="95556" h="74099" extrusionOk="0">
                    <a:moveTo>
                      <a:pt x="60603" y="1"/>
                    </a:moveTo>
                    <a:cubicBezTo>
                      <a:pt x="55683" y="1"/>
                      <a:pt x="50799" y="811"/>
                      <a:pt x="45935" y="1385"/>
                    </a:cubicBezTo>
                    <a:lnTo>
                      <a:pt x="29080" y="3433"/>
                    </a:lnTo>
                    <a:cubicBezTo>
                      <a:pt x="28292" y="3496"/>
                      <a:pt x="27536" y="3622"/>
                      <a:pt x="26780" y="3811"/>
                    </a:cubicBezTo>
                    <a:cubicBezTo>
                      <a:pt x="25709" y="4126"/>
                      <a:pt x="24701" y="4567"/>
                      <a:pt x="23724" y="5103"/>
                    </a:cubicBezTo>
                    <a:lnTo>
                      <a:pt x="17076" y="8348"/>
                    </a:lnTo>
                    <a:cubicBezTo>
                      <a:pt x="13107" y="10301"/>
                      <a:pt x="10019" y="12380"/>
                      <a:pt x="7656" y="16066"/>
                    </a:cubicBezTo>
                    <a:cubicBezTo>
                      <a:pt x="5546" y="19374"/>
                      <a:pt x="4096" y="23092"/>
                      <a:pt x="3025" y="26841"/>
                    </a:cubicBezTo>
                    <a:cubicBezTo>
                      <a:pt x="1198" y="33237"/>
                      <a:pt x="379" y="39916"/>
                      <a:pt x="1" y="46563"/>
                    </a:cubicBezTo>
                    <a:lnTo>
                      <a:pt x="19345" y="44736"/>
                    </a:lnTo>
                    <a:lnTo>
                      <a:pt x="19439" y="44515"/>
                    </a:lnTo>
                    <a:lnTo>
                      <a:pt x="27662" y="74098"/>
                    </a:lnTo>
                    <a:lnTo>
                      <a:pt x="74668" y="68050"/>
                    </a:lnTo>
                    <a:lnTo>
                      <a:pt x="74731" y="35505"/>
                    </a:lnTo>
                    <a:lnTo>
                      <a:pt x="74731" y="38309"/>
                    </a:lnTo>
                    <a:lnTo>
                      <a:pt x="95555" y="34276"/>
                    </a:lnTo>
                    <a:cubicBezTo>
                      <a:pt x="93539" y="28070"/>
                      <a:pt x="91082" y="21926"/>
                      <a:pt x="87805" y="16255"/>
                    </a:cubicBezTo>
                    <a:cubicBezTo>
                      <a:pt x="82670" y="7466"/>
                      <a:pt x="74825" y="1228"/>
                      <a:pt x="64491" y="188"/>
                    </a:cubicBezTo>
                    <a:cubicBezTo>
                      <a:pt x="63193" y="57"/>
                      <a:pt x="61896" y="1"/>
                      <a:pt x="606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2">
                <a:extLst>
                  <a:ext uri="{FF2B5EF4-FFF2-40B4-BE49-F238E27FC236}">
                    <a16:creationId xmlns:a16="http://schemas.microsoft.com/office/drawing/2014/main" id="{A64CCB20-3F9A-FB92-2E62-5E53B34D9396}"/>
                  </a:ext>
                </a:extLst>
              </p:cNvPr>
              <p:cNvSpPr/>
              <p:nvPr/>
            </p:nvSpPr>
            <p:spPr>
              <a:xfrm>
                <a:off x="7028610" y="2847166"/>
                <a:ext cx="896585" cy="1175500"/>
              </a:xfrm>
              <a:custGeom>
                <a:avLst/>
                <a:gdLst/>
                <a:ahLst/>
                <a:cxnLst/>
                <a:rect l="l" t="t" r="r" b="b"/>
                <a:pathLst>
                  <a:path w="42911" h="56260" extrusionOk="0">
                    <a:moveTo>
                      <a:pt x="5167" y="0"/>
                    </a:moveTo>
                    <a:cubicBezTo>
                      <a:pt x="3245" y="2268"/>
                      <a:pt x="2111" y="5104"/>
                      <a:pt x="1922" y="8065"/>
                    </a:cubicBezTo>
                    <a:lnTo>
                      <a:pt x="946" y="23566"/>
                    </a:lnTo>
                    <a:cubicBezTo>
                      <a:pt x="725" y="26716"/>
                      <a:pt x="1607" y="29804"/>
                      <a:pt x="3403" y="32387"/>
                    </a:cubicBezTo>
                    <a:cubicBezTo>
                      <a:pt x="5262" y="35758"/>
                      <a:pt x="8381" y="38216"/>
                      <a:pt x="12067" y="39192"/>
                    </a:cubicBezTo>
                    <a:lnTo>
                      <a:pt x="12697" y="44012"/>
                    </a:lnTo>
                    <a:lnTo>
                      <a:pt x="12602" y="44012"/>
                    </a:lnTo>
                    <a:lnTo>
                      <a:pt x="0" y="51101"/>
                    </a:lnTo>
                    <a:cubicBezTo>
                      <a:pt x="0" y="51101"/>
                      <a:pt x="2556" y="56259"/>
                      <a:pt x="14693" y="56259"/>
                    </a:cubicBezTo>
                    <a:cubicBezTo>
                      <a:pt x="16688" y="56259"/>
                      <a:pt x="18942" y="56120"/>
                      <a:pt x="21487" y="55795"/>
                    </a:cubicBezTo>
                    <a:cubicBezTo>
                      <a:pt x="37208" y="53779"/>
                      <a:pt x="42910" y="43918"/>
                      <a:pt x="42910" y="43918"/>
                    </a:cubicBezTo>
                    <a:lnTo>
                      <a:pt x="29804" y="41208"/>
                    </a:lnTo>
                    <a:lnTo>
                      <a:pt x="28544" y="31410"/>
                    </a:lnTo>
                    <a:cubicBezTo>
                      <a:pt x="29206" y="29898"/>
                      <a:pt x="29584" y="28291"/>
                      <a:pt x="29678" y="26653"/>
                    </a:cubicBezTo>
                    <a:lnTo>
                      <a:pt x="29773" y="25204"/>
                    </a:lnTo>
                    <a:lnTo>
                      <a:pt x="31348" y="25299"/>
                    </a:lnTo>
                    <a:cubicBezTo>
                      <a:pt x="31447" y="25304"/>
                      <a:pt x="31546" y="25307"/>
                      <a:pt x="31644" y="25307"/>
                    </a:cubicBezTo>
                    <a:cubicBezTo>
                      <a:pt x="34255" y="25307"/>
                      <a:pt x="36427" y="23310"/>
                      <a:pt x="36609" y="20699"/>
                    </a:cubicBezTo>
                    <a:cubicBezTo>
                      <a:pt x="36767" y="17958"/>
                      <a:pt x="34687" y="15626"/>
                      <a:pt x="31978" y="15437"/>
                    </a:cubicBezTo>
                    <a:lnTo>
                      <a:pt x="30718" y="15374"/>
                    </a:lnTo>
                    <a:cubicBezTo>
                      <a:pt x="29102" y="15885"/>
                      <a:pt x="27409" y="16140"/>
                      <a:pt x="25708" y="16140"/>
                    </a:cubicBezTo>
                    <a:cubicBezTo>
                      <a:pt x="25519" y="16140"/>
                      <a:pt x="25330" y="16137"/>
                      <a:pt x="25141" y="16131"/>
                    </a:cubicBezTo>
                    <a:cubicBezTo>
                      <a:pt x="10712" y="15847"/>
                      <a:pt x="6396" y="4883"/>
                      <a:pt x="5167" y="0"/>
                    </a:cubicBezTo>
                    <a:close/>
                  </a:path>
                </a:pathLst>
              </a:custGeom>
              <a:solidFill>
                <a:srgbClr val="FFC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2">
                <a:extLst>
                  <a:ext uri="{FF2B5EF4-FFF2-40B4-BE49-F238E27FC236}">
                    <a16:creationId xmlns:a16="http://schemas.microsoft.com/office/drawing/2014/main" id="{26E48335-061C-A537-A9AC-13FC646E6612}"/>
                  </a:ext>
                </a:extLst>
              </p:cNvPr>
              <p:cNvSpPr/>
              <p:nvPr/>
            </p:nvSpPr>
            <p:spPr>
              <a:xfrm>
                <a:off x="7099717" y="3372480"/>
                <a:ext cx="550976" cy="391032"/>
              </a:xfrm>
              <a:custGeom>
                <a:avLst/>
                <a:gdLst/>
                <a:ahLst/>
                <a:cxnLst/>
                <a:rect l="l" t="t" r="r" b="b"/>
                <a:pathLst>
                  <a:path w="26370" h="18715" extrusionOk="0">
                    <a:moveTo>
                      <a:pt x="25204" y="1"/>
                    </a:moveTo>
                    <a:lnTo>
                      <a:pt x="25204" y="190"/>
                    </a:lnTo>
                    <a:cubicBezTo>
                      <a:pt x="24719" y="7523"/>
                      <a:pt x="18610" y="13165"/>
                      <a:pt x="11360" y="13165"/>
                    </a:cubicBezTo>
                    <a:cubicBezTo>
                      <a:pt x="11072" y="13165"/>
                      <a:pt x="10782" y="13157"/>
                      <a:pt x="10491" y="13139"/>
                    </a:cubicBezTo>
                    <a:cubicBezTo>
                      <a:pt x="6269" y="12886"/>
                      <a:pt x="2426" y="10713"/>
                      <a:pt x="0" y="7247"/>
                    </a:cubicBezTo>
                    <a:lnTo>
                      <a:pt x="0" y="7247"/>
                    </a:lnTo>
                    <a:cubicBezTo>
                      <a:pt x="2079" y="11059"/>
                      <a:pt x="5765" y="13674"/>
                      <a:pt x="10019" y="14367"/>
                    </a:cubicBezTo>
                    <a:cubicBezTo>
                      <a:pt x="10113" y="16793"/>
                      <a:pt x="12570" y="18715"/>
                      <a:pt x="15595" y="18715"/>
                    </a:cubicBezTo>
                    <a:cubicBezTo>
                      <a:pt x="18619" y="18715"/>
                      <a:pt x="21140" y="16730"/>
                      <a:pt x="21140" y="14273"/>
                    </a:cubicBezTo>
                    <a:cubicBezTo>
                      <a:pt x="21140" y="13454"/>
                      <a:pt x="20888" y="12666"/>
                      <a:pt x="20384" y="12036"/>
                    </a:cubicBezTo>
                    <a:cubicBezTo>
                      <a:pt x="23849" y="9610"/>
                      <a:pt x="26023" y="5735"/>
                      <a:pt x="26307" y="1513"/>
                    </a:cubicBezTo>
                    <a:lnTo>
                      <a:pt x="26370" y="64"/>
                    </a:lnTo>
                    <a:lnTo>
                      <a:pt x="252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2">
                <a:extLst>
                  <a:ext uri="{FF2B5EF4-FFF2-40B4-BE49-F238E27FC236}">
                    <a16:creationId xmlns:a16="http://schemas.microsoft.com/office/drawing/2014/main" id="{BDC259BF-DD45-6665-48CC-7A4EBE14D78E}"/>
                  </a:ext>
                </a:extLst>
              </p:cNvPr>
              <p:cNvSpPr/>
              <p:nvPr/>
            </p:nvSpPr>
            <p:spPr>
              <a:xfrm>
                <a:off x="7671128" y="3218794"/>
                <a:ext cx="63873" cy="87880"/>
              </a:xfrm>
              <a:custGeom>
                <a:avLst/>
                <a:gdLst/>
                <a:ahLst/>
                <a:cxnLst/>
                <a:rect l="l" t="t" r="r" b="b"/>
                <a:pathLst>
                  <a:path w="3057" h="4206" extrusionOk="0">
                    <a:moveTo>
                      <a:pt x="2511" y="1"/>
                    </a:moveTo>
                    <a:cubicBezTo>
                      <a:pt x="2395" y="1"/>
                      <a:pt x="2279" y="50"/>
                      <a:pt x="2206" y="141"/>
                    </a:cubicBezTo>
                    <a:lnTo>
                      <a:pt x="0" y="2788"/>
                    </a:lnTo>
                    <a:lnTo>
                      <a:pt x="2300" y="4142"/>
                    </a:lnTo>
                    <a:cubicBezTo>
                      <a:pt x="2363" y="4174"/>
                      <a:pt x="2426" y="4174"/>
                      <a:pt x="2521" y="4174"/>
                    </a:cubicBezTo>
                    <a:lnTo>
                      <a:pt x="2521" y="4205"/>
                    </a:lnTo>
                    <a:cubicBezTo>
                      <a:pt x="2930" y="4205"/>
                      <a:pt x="3056" y="3670"/>
                      <a:pt x="2741" y="3481"/>
                    </a:cubicBezTo>
                    <a:lnTo>
                      <a:pt x="1229" y="2567"/>
                    </a:lnTo>
                    <a:lnTo>
                      <a:pt x="2804" y="645"/>
                    </a:lnTo>
                    <a:cubicBezTo>
                      <a:pt x="2930" y="488"/>
                      <a:pt x="2930" y="236"/>
                      <a:pt x="2741" y="78"/>
                    </a:cubicBezTo>
                    <a:cubicBezTo>
                      <a:pt x="2675" y="26"/>
                      <a:pt x="2593" y="1"/>
                      <a:pt x="251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2">
                <a:extLst>
                  <a:ext uri="{FF2B5EF4-FFF2-40B4-BE49-F238E27FC236}">
                    <a16:creationId xmlns:a16="http://schemas.microsoft.com/office/drawing/2014/main" id="{EA0FB7BB-AB3F-32B8-D643-84EAE4AC7039}"/>
                  </a:ext>
                </a:extLst>
              </p:cNvPr>
              <p:cNvSpPr/>
              <p:nvPr/>
            </p:nvSpPr>
            <p:spPr>
              <a:xfrm>
                <a:off x="7244858" y="3492358"/>
                <a:ext cx="76723" cy="29586"/>
              </a:xfrm>
              <a:custGeom>
                <a:avLst/>
                <a:gdLst/>
                <a:ahLst/>
                <a:cxnLst/>
                <a:rect l="l" t="t" r="r" b="b"/>
                <a:pathLst>
                  <a:path w="3672" h="1416" extrusionOk="0">
                    <a:moveTo>
                      <a:pt x="1562" y="0"/>
                    </a:moveTo>
                    <a:cubicBezTo>
                      <a:pt x="1154" y="0"/>
                      <a:pt x="743" y="92"/>
                      <a:pt x="363" y="281"/>
                    </a:cubicBezTo>
                    <a:cubicBezTo>
                      <a:pt x="0" y="505"/>
                      <a:pt x="206" y="1001"/>
                      <a:pt x="565" y="1001"/>
                    </a:cubicBezTo>
                    <a:cubicBezTo>
                      <a:pt x="611" y="1001"/>
                      <a:pt x="660" y="992"/>
                      <a:pt x="710" y="975"/>
                    </a:cubicBezTo>
                    <a:cubicBezTo>
                      <a:pt x="982" y="844"/>
                      <a:pt x="1273" y="781"/>
                      <a:pt x="1561" y="781"/>
                    </a:cubicBezTo>
                    <a:cubicBezTo>
                      <a:pt x="2039" y="781"/>
                      <a:pt x="2510" y="955"/>
                      <a:pt x="2884" y="1290"/>
                    </a:cubicBezTo>
                    <a:cubicBezTo>
                      <a:pt x="2947" y="1353"/>
                      <a:pt x="3041" y="1416"/>
                      <a:pt x="3136" y="1416"/>
                    </a:cubicBezTo>
                    <a:cubicBezTo>
                      <a:pt x="3514" y="1416"/>
                      <a:pt x="3671" y="975"/>
                      <a:pt x="3419" y="722"/>
                    </a:cubicBezTo>
                    <a:cubicBezTo>
                      <a:pt x="2908" y="251"/>
                      <a:pt x="2239" y="0"/>
                      <a:pt x="15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2">
                <a:extLst>
                  <a:ext uri="{FF2B5EF4-FFF2-40B4-BE49-F238E27FC236}">
                    <a16:creationId xmlns:a16="http://schemas.microsoft.com/office/drawing/2014/main" id="{94801E15-3A39-30C2-75DD-070E7F10BF0A}"/>
                  </a:ext>
                </a:extLst>
              </p:cNvPr>
              <p:cNvSpPr/>
              <p:nvPr/>
            </p:nvSpPr>
            <p:spPr>
              <a:xfrm>
                <a:off x="7265900" y="3272641"/>
                <a:ext cx="209484" cy="141098"/>
              </a:xfrm>
              <a:custGeom>
                <a:avLst/>
                <a:gdLst/>
                <a:ahLst/>
                <a:cxnLst/>
                <a:rect l="l" t="t" r="r" b="b"/>
                <a:pathLst>
                  <a:path w="10026" h="6753" extrusionOk="0">
                    <a:moveTo>
                      <a:pt x="7025" y="0"/>
                    </a:moveTo>
                    <a:cubicBezTo>
                      <a:pt x="6876" y="0"/>
                      <a:pt x="6724" y="37"/>
                      <a:pt x="6571" y="116"/>
                    </a:cubicBezTo>
                    <a:cubicBezTo>
                      <a:pt x="5216" y="1313"/>
                      <a:pt x="3672" y="2353"/>
                      <a:pt x="2034" y="3141"/>
                    </a:cubicBezTo>
                    <a:cubicBezTo>
                      <a:pt x="0" y="4039"/>
                      <a:pt x="1930" y="6752"/>
                      <a:pt x="4816" y="6752"/>
                    </a:cubicBezTo>
                    <a:cubicBezTo>
                      <a:pt x="5373" y="6752"/>
                      <a:pt x="5965" y="6652"/>
                      <a:pt x="6571" y="6417"/>
                    </a:cubicBezTo>
                    <a:cubicBezTo>
                      <a:pt x="10026" y="5082"/>
                      <a:pt x="8772" y="0"/>
                      <a:pt x="70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2">
                <a:extLst>
                  <a:ext uri="{FF2B5EF4-FFF2-40B4-BE49-F238E27FC236}">
                    <a16:creationId xmlns:a16="http://schemas.microsoft.com/office/drawing/2014/main" id="{8F689FCE-8FEF-A259-6CEA-4177DED25840}"/>
                  </a:ext>
                </a:extLst>
              </p:cNvPr>
              <p:cNvSpPr/>
              <p:nvPr/>
            </p:nvSpPr>
            <p:spPr>
              <a:xfrm>
                <a:off x="7081935" y="3078166"/>
                <a:ext cx="98098" cy="51420"/>
              </a:xfrm>
              <a:custGeom>
                <a:avLst/>
                <a:gdLst/>
                <a:ahLst/>
                <a:cxnLst/>
                <a:rect l="l" t="t" r="r" b="b"/>
                <a:pathLst>
                  <a:path w="4695" h="2461" extrusionOk="0">
                    <a:moveTo>
                      <a:pt x="2980" y="1"/>
                    </a:moveTo>
                    <a:cubicBezTo>
                      <a:pt x="2622" y="1"/>
                      <a:pt x="2262" y="65"/>
                      <a:pt x="1922" y="192"/>
                    </a:cubicBezTo>
                    <a:cubicBezTo>
                      <a:pt x="1135" y="413"/>
                      <a:pt x="504" y="948"/>
                      <a:pt x="158" y="1673"/>
                    </a:cubicBezTo>
                    <a:cubicBezTo>
                      <a:pt x="0" y="2146"/>
                      <a:pt x="221" y="2429"/>
                      <a:pt x="504" y="2461"/>
                    </a:cubicBezTo>
                    <a:cubicBezTo>
                      <a:pt x="851" y="2429"/>
                      <a:pt x="1198" y="2366"/>
                      <a:pt x="1513" y="2209"/>
                    </a:cubicBezTo>
                    <a:cubicBezTo>
                      <a:pt x="1859" y="2051"/>
                      <a:pt x="2206" y="1925"/>
                      <a:pt x="2489" y="1831"/>
                    </a:cubicBezTo>
                    <a:cubicBezTo>
                      <a:pt x="2804" y="1736"/>
                      <a:pt x="3151" y="1610"/>
                      <a:pt x="3529" y="1547"/>
                    </a:cubicBezTo>
                    <a:cubicBezTo>
                      <a:pt x="3844" y="1453"/>
                      <a:pt x="4191" y="1326"/>
                      <a:pt x="4474" y="1137"/>
                    </a:cubicBezTo>
                    <a:cubicBezTo>
                      <a:pt x="4695" y="948"/>
                      <a:pt x="4695" y="570"/>
                      <a:pt x="4254" y="287"/>
                    </a:cubicBezTo>
                    <a:cubicBezTo>
                      <a:pt x="3855" y="96"/>
                      <a:pt x="3418" y="1"/>
                      <a:pt x="29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2">
                <a:extLst>
                  <a:ext uri="{FF2B5EF4-FFF2-40B4-BE49-F238E27FC236}">
                    <a16:creationId xmlns:a16="http://schemas.microsoft.com/office/drawing/2014/main" id="{847148FD-E89E-2C50-45A1-83CE8634EAB0}"/>
                  </a:ext>
                </a:extLst>
              </p:cNvPr>
              <p:cNvSpPr/>
              <p:nvPr/>
            </p:nvSpPr>
            <p:spPr>
              <a:xfrm>
                <a:off x="7356441" y="3166429"/>
                <a:ext cx="42812" cy="43481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081" extrusionOk="0">
                    <a:moveTo>
                      <a:pt x="1009" y="1"/>
                    </a:moveTo>
                    <a:cubicBezTo>
                      <a:pt x="442" y="1"/>
                      <a:pt x="1" y="442"/>
                      <a:pt x="1" y="1041"/>
                    </a:cubicBezTo>
                    <a:cubicBezTo>
                      <a:pt x="1" y="1608"/>
                      <a:pt x="442" y="2080"/>
                      <a:pt x="1009" y="2080"/>
                    </a:cubicBezTo>
                    <a:cubicBezTo>
                      <a:pt x="1608" y="2080"/>
                      <a:pt x="2049" y="1608"/>
                      <a:pt x="2049" y="1041"/>
                    </a:cubicBezTo>
                    <a:cubicBezTo>
                      <a:pt x="2049" y="442"/>
                      <a:pt x="1608" y="1"/>
                      <a:pt x="1009" y="1"/>
                    </a:cubicBezTo>
                    <a:close/>
                  </a:path>
                </a:pathLst>
              </a:custGeom>
              <a:solidFill>
                <a:srgbClr val="502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2">
                <a:extLst>
                  <a:ext uri="{FF2B5EF4-FFF2-40B4-BE49-F238E27FC236}">
                    <a16:creationId xmlns:a16="http://schemas.microsoft.com/office/drawing/2014/main" id="{D22F0818-DD63-761F-F2AC-349E75F51BDD}"/>
                  </a:ext>
                </a:extLst>
              </p:cNvPr>
              <p:cNvSpPr/>
              <p:nvPr/>
            </p:nvSpPr>
            <p:spPr>
              <a:xfrm>
                <a:off x="7132628" y="3173680"/>
                <a:ext cx="50710" cy="4335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2075" extrusionOk="0">
                    <a:moveTo>
                      <a:pt x="1040" y="0"/>
                    </a:moveTo>
                    <a:cubicBezTo>
                      <a:pt x="473" y="0"/>
                      <a:pt x="0" y="473"/>
                      <a:pt x="0" y="1040"/>
                    </a:cubicBezTo>
                    <a:cubicBezTo>
                      <a:pt x="0" y="1658"/>
                      <a:pt x="519" y="2074"/>
                      <a:pt x="1050" y="2074"/>
                    </a:cubicBezTo>
                    <a:cubicBezTo>
                      <a:pt x="1304" y="2074"/>
                      <a:pt x="1561" y="1979"/>
                      <a:pt x="1765" y="1765"/>
                    </a:cubicBezTo>
                    <a:cubicBezTo>
                      <a:pt x="2426" y="1103"/>
                      <a:pt x="1954" y="0"/>
                      <a:pt x="1040" y="0"/>
                    </a:cubicBezTo>
                    <a:close/>
                  </a:path>
                </a:pathLst>
              </a:custGeom>
              <a:solidFill>
                <a:srgbClr val="502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2">
                <a:extLst>
                  <a:ext uri="{FF2B5EF4-FFF2-40B4-BE49-F238E27FC236}">
                    <a16:creationId xmlns:a16="http://schemas.microsoft.com/office/drawing/2014/main" id="{187B3DF3-1598-1AA4-AA75-5135006987E1}"/>
                  </a:ext>
                </a:extLst>
              </p:cNvPr>
              <p:cNvSpPr/>
              <p:nvPr/>
            </p:nvSpPr>
            <p:spPr>
              <a:xfrm>
                <a:off x="7118147" y="3208304"/>
                <a:ext cx="72419" cy="23986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1148" extrusionOk="0">
                    <a:moveTo>
                      <a:pt x="1852" y="1"/>
                    </a:moveTo>
                    <a:cubicBezTo>
                      <a:pt x="1329" y="1"/>
                      <a:pt x="808" y="143"/>
                      <a:pt x="347" y="423"/>
                    </a:cubicBezTo>
                    <a:cubicBezTo>
                      <a:pt x="0" y="612"/>
                      <a:pt x="126" y="1147"/>
                      <a:pt x="536" y="1147"/>
                    </a:cubicBezTo>
                    <a:cubicBezTo>
                      <a:pt x="599" y="1147"/>
                      <a:pt x="662" y="1147"/>
                      <a:pt x="725" y="1116"/>
                    </a:cubicBezTo>
                    <a:cubicBezTo>
                      <a:pt x="1066" y="894"/>
                      <a:pt x="1454" y="783"/>
                      <a:pt x="1842" y="783"/>
                    </a:cubicBezTo>
                    <a:cubicBezTo>
                      <a:pt x="2171" y="783"/>
                      <a:pt x="2501" y="863"/>
                      <a:pt x="2804" y="1021"/>
                    </a:cubicBezTo>
                    <a:cubicBezTo>
                      <a:pt x="2871" y="1066"/>
                      <a:pt x="2946" y="1087"/>
                      <a:pt x="3020" y="1087"/>
                    </a:cubicBezTo>
                    <a:cubicBezTo>
                      <a:pt x="3156" y="1087"/>
                      <a:pt x="3290" y="1017"/>
                      <a:pt x="3371" y="895"/>
                    </a:cubicBezTo>
                    <a:cubicBezTo>
                      <a:pt x="3466" y="706"/>
                      <a:pt x="3434" y="454"/>
                      <a:pt x="3245" y="360"/>
                    </a:cubicBezTo>
                    <a:cubicBezTo>
                      <a:pt x="2809" y="119"/>
                      <a:pt x="2330" y="1"/>
                      <a:pt x="18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2">
                <a:extLst>
                  <a:ext uri="{FF2B5EF4-FFF2-40B4-BE49-F238E27FC236}">
                    <a16:creationId xmlns:a16="http://schemas.microsoft.com/office/drawing/2014/main" id="{40748791-9476-BEFC-3F0D-21391EBD0C0E}"/>
                  </a:ext>
                </a:extLst>
              </p:cNvPr>
              <p:cNvSpPr/>
              <p:nvPr/>
            </p:nvSpPr>
            <p:spPr>
              <a:xfrm>
                <a:off x="7345909" y="3204271"/>
                <a:ext cx="75511" cy="24070"/>
              </a:xfrm>
              <a:custGeom>
                <a:avLst/>
                <a:gdLst/>
                <a:ahLst/>
                <a:cxnLst/>
                <a:rect l="l" t="t" r="r" b="b"/>
                <a:pathLst>
                  <a:path w="3614" h="1152" extrusionOk="0">
                    <a:moveTo>
                      <a:pt x="1874" y="0"/>
                    </a:moveTo>
                    <a:cubicBezTo>
                      <a:pt x="1347" y="0"/>
                      <a:pt x="816" y="142"/>
                      <a:pt x="347" y="427"/>
                    </a:cubicBezTo>
                    <a:cubicBezTo>
                      <a:pt x="1" y="616"/>
                      <a:pt x="127" y="1151"/>
                      <a:pt x="536" y="1151"/>
                    </a:cubicBezTo>
                    <a:cubicBezTo>
                      <a:pt x="599" y="1151"/>
                      <a:pt x="662" y="1120"/>
                      <a:pt x="725" y="1088"/>
                    </a:cubicBezTo>
                    <a:cubicBezTo>
                      <a:pt x="1061" y="887"/>
                      <a:pt x="1441" y="784"/>
                      <a:pt x="1823" y="784"/>
                    </a:cubicBezTo>
                    <a:cubicBezTo>
                      <a:pt x="2159" y="784"/>
                      <a:pt x="2496" y="863"/>
                      <a:pt x="2805" y="1025"/>
                    </a:cubicBezTo>
                    <a:cubicBezTo>
                      <a:pt x="2873" y="1064"/>
                      <a:pt x="2941" y="1082"/>
                      <a:pt x="3006" y="1082"/>
                    </a:cubicBezTo>
                    <a:cubicBezTo>
                      <a:pt x="3361" y="1082"/>
                      <a:pt x="3614" y="572"/>
                      <a:pt x="3214" y="332"/>
                    </a:cubicBezTo>
                    <a:cubicBezTo>
                      <a:pt x="2801" y="111"/>
                      <a:pt x="2339" y="0"/>
                      <a:pt x="18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2">
                <a:extLst>
                  <a:ext uri="{FF2B5EF4-FFF2-40B4-BE49-F238E27FC236}">
                    <a16:creationId xmlns:a16="http://schemas.microsoft.com/office/drawing/2014/main" id="{B8F903B0-4CEE-F1AF-CB7F-B3CE20F18892}"/>
                  </a:ext>
                </a:extLst>
              </p:cNvPr>
              <p:cNvSpPr/>
              <p:nvPr/>
            </p:nvSpPr>
            <p:spPr>
              <a:xfrm>
                <a:off x="7189234" y="3145367"/>
                <a:ext cx="93292" cy="181047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8665" extrusionOk="0">
                    <a:moveTo>
                      <a:pt x="3277" y="1"/>
                    </a:moveTo>
                    <a:cubicBezTo>
                      <a:pt x="3057" y="1"/>
                      <a:pt x="2899" y="158"/>
                      <a:pt x="2899" y="379"/>
                    </a:cubicBezTo>
                    <a:lnTo>
                      <a:pt x="2805" y="3183"/>
                    </a:lnTo>
                    <a:cubicBezTo>
                      <a:pt x="2805" y="3246"/>
                      <a:pt x="2805" y="3309"/>
                      <a:pt x="2805" y="3372"/>
                    </a:cubicBezTo>
                    <a:cubicBezTo>
                      <a:pt x="2677" y="4059"/>
                      <a:pt x="2324" y="4212"/>
                      <a:pt x="1993" y="4212"/>
                    </a:cubicBezTo>
                    <a:cubicBezTo>
                      <a:pt x="1915" y="4212"/>
                      <a:pt x="1838" y="4203"/>
                      <a:pt x="1765" y="4191"/>
                    </a:cubicBezTo>
                    <a:cubicBezTo>
                      <a:pt x="1710" y="4186"/>
                      <a:pt x="1655" y="4183"/>
                      <a:pt x="1601" y="4183"/>
                    </a:cubicBezTo>
                    <a:cubicBezTo>
                      <a:pt x="1310" y="4183"/>
                      <a:pt x="1027" y="4257"/>
                      <a:pt x="788" y="4443"/>
                    </a:cubicBezTo>
                    <a:cubicBezTo>
                      <a:pt x="473" y="4664"/>
                      <a:pt x="284" y="4979"/>
                      <a:pt x="221" y="5357"/>
                    </a:cubicBezTo>
                    <a:lnTo>
                      <a:pt x="221" y="5514"/>
                    </a:lnTo>
                    <a:cubicBezTo>
                      <a:pt x="1" y="6869"/>
                      <a:pt x="914" y="8161"/>
                      <a:pt x="2269" y="8413"/>
                    </a:cubicBezTo>
                    <a:lnTo>
                      <a:pt x="3844" y="8665"/>
                    </a:lnTo>
                    <a:lnTo>
                      <a:pt x="3907" y="8665"/>
                    </a:lnTo>
                    <a:lnTo>
                      <a:pt x="3907" y="8633"/>
                    </a:lnTo>
                    <a:cubicBezTo>
                      <a:pt x="3917" y="8634"/>
                      <a:pt x="3927" y="8634"/>
                      <a:pt x="3936" y="8634"/>
                    </a:cubicBezTo>
                    <a:cubicBezTo>
                      <a:pt x="4414" y="8634"/>
                      <a:pt x="4465" y="7876"/>
                      <a:pt x="3970" y="7846"/>
                    </a:cubicBezTo>
                    <a:lnTo>
                      <a:pt x="2395" y="7593"/>
                    </a:lnTo>
                    <a:cubicBezTo>
                      <a:pt x="1450" y="7404"/>
                      <a:pt x="820" y="6522"/>
                      <a:pt x="977" y="5577"/>
                    </a:cubicBezTo>
                    <a:lnTo>
                      <a:pt x="1009" y="5451"/>
                    </a:lnTo>
                    <a:cubicBezTo>
                      <a:pt x="1009" y="5294"/>
                      <a:pt x="1103" y="5136"/>
                      <a:pt x="1229" y="5042"/>
                    </a:cubicBezTo>
                    <a:cubicBezTo>
                      <a:pt x="1307" y="4990"/>
                      <a:pt x="1426" y="4939"/>
                      <a:pt x="1535" y="4939"/>
                    </a:cubicBezTo>
                    <a:cubicBezTo>
                      <a:pt x="1560" y="4939"/>
                      <a:pt x="1584" y="4941"/>
                      <a:pt x="1607" y="4947"/>
                    </a:cubicBezTo>
                    <a:cubicBezTo>
                      <a:pt x="1727" y="4965"/>
                      <a:pt x="1842" y="4974"/>
                      <a:pt x="1953" y="4974"/>
                    </a:cubicBezTo>
                    <a:cubicBezTo>
                      <a:pt x="2806" y="4974"/>
                      <a:pt x="3393" y="4442"/>
                      <a:pt x="3561" y="3466"/>
                    </a:cubicBezTo>
                    <a:cubicBezTo>
                      <a:pt x="3592" y="3372"/>
                      <a:pt x="3592" y="3277"/>
                      <a:pt x="3592" y="3183"/>
                    </a:cubicBezTo>
                    <a:lnTo>
                      <a:pt x="3687" y="379"/>
                    </a:lnTo>
                    <a:cubicBezTo>
                      <a:pt x="3687" y="158"/>
                      <a:pt x="3498" y="1"/>
                      <a:pt x="32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2">
                <a:extLst>
                  <a:ext uri="{FF2B5EF4-FFF2-40B4-BE49-F238E27FC236}">
                    <a16:creationId xmlns:a16="http://schemas.microsoft.com/office/drawing/2014/main" id="{2102ACAD-8449-B900-FFD1-A5D18A6ACBCD}"/>
                  </a:ext>
                </a:extLst>
              </p:cNvPr>
              <p:cNvSpPr/>
              <p:nvPr/>
            </p:nvSpPr>
            <p:spPr>
              <a:xfrm>
                <a:off x="7636232" y="3337564"/>
                <a:ext cx="142874" cy="165272"/>
              </a:xfrm>
              <a:custGeom>
                <a:avLst/>
                <a:gdLst/>
                <a:ahLst/>
                <a:cxnLst/>
                <a:rect l="l" t="t" r="r" b="b"/>
                <a:pathLst>
                  <a:path w="6838" h="7910" extrusionOk="0">
                    <a:moveTo>
                      <a:pt x="3403" y="790"/>
                    </a:moveTo>
                    <a:cubicBezTo>
                      <a:pt x="4065" y="790"/>
                      <a:pt x="4726" y="1105"/>
                      <a:pt x="5167" y="1640"/>
                    </a:cubicBezTo>
                    <a:cubicBezTo>
                      <a:pt x="5703" y="2239"/>
                      <a:pt x="5986" y="3027"/>
                      <a:pt x="6018" y="3877"/>
                    </a:cubicBezTo>
                    <a:cubicBezTo>
                      <a:pt x="6049" y="4696"/>
                      <a:pt x="5797" y="5484"/>
                      <a:pt x="5293" y="6146"/>
                    </a:cubicBezTo>
                    <a:cubicBezTo>
                      <a:pt x="4884" y="6713"/>
                      <a:pt x="4254" y="7059"/>
                      <a:pt x="3529" y="7122"/>
                    </a:cubicBezTo>
                    <a:cubicBezTo>
                      <a:pt x="3499" y="7124"/>
                      <a:pt x="3470" y="7124"/>
                      <a:pt x="3440" y="7124"/>
                    </a:cubicBezTo>
                    <a:cubicBezTo>
                      <a:pt x="2091" y="7124"/>
                      <a:pt x="913" y="5730"/>
                      <a:pt x="851" y="4035"/>
                    </a:cubicBezTo>
                    <a:cubicBezTo>
                      <a:pt x="788" y="2302"/>
                      <a:pt x="1922" y="821"/>
                      <a:pt x="3340" y="790"/>
                    </a:cubicBezTo>
                    <a:close/>
                    <a:moveTo>
                      <a:pt x="3410" y="1"/>
                    </a:moveTo>
                    <a:cubicBezTo>
                      <a:pt x="3376" y="1"/>
                      <a:pt x="3342" y="1"/>
                      <a:pt x="3309" y="2"/>
                    </a:cubicBezTo>
                    <a:cubicBezTo>
                      <a:pt x="1450" y="65"/>
                      <a:pt x="1" y="1924"/>
                      <a:pt x="64" y="4066"/>
                    </a:cubicBezTo>
                    <a:cubicBezTo>
                      <a:pt x="158" y="6209"/>
                      <a:pt x="1670" y="7910"/>
                      <a:pt x="3466" y="7910"/>
                    </a:cubicBezTo>
                    <a:lnTo>
                      <a:pt x="3561" y="7910"/>
                    </a:lnTo>
                    <a:cubicBezTo>
                      <a:pt x="4506" y="7847"/>
                      <a:pt x="5356" y="7374"/>
                      <a:pt x="5923" y="6650"/>
                    </a:cubicBezTo>
                    <a:cubicBezTo>
                      <a:pt x="6522" y="5831"/>
                      <a:pt x="6837" y="4854"/>
                      <a:pt x="6806" y="3846"/>
                    </a:cubicBezTo>
                    <a:cubicBezTo>
                      <a:pt x="6774" y="2838"/>
                      <a:pt x="6396" y="1861"/>
                      <a:pt x="5734" y="1105"/>
                    </a:cubicBezTo>
                    <a:cubicBezTo>
                      <a:pt x="5157" y="406"/>
                      <a:pt x="4317" y="1"/>
                      <a:pt x="341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4" name="Google Shape;784;p32">
              <a:extLst>
                <a:ext uri="{FF2B5EF4-FFF2-40B4-BE49-F238E27FC236}">
                  <a16:creationId xmlns:a16="http://schemas.microsoft.com/office/drawing/2014/main" id="{6170EADF-DB76-3E9F-7445-13A764E7CEF3}"/>
                </a:ext>
              </a:extLst>
            </p:cNvPr>
            <p:cNvGrpSpPr/>
            <p:nvPr/>
          </p:nvGrpSpPr>
          <p:grpSpPr>
            <a:xfrm>
              <a:off x="5157624" y="3588991"/>
              <a:ext cx="2154500" cy="1777906"/>
              <a:chOff x="5213641" y="3831430"/>
              <a:chExt cx="1861018" cy="1535723"/>
            </a:xfrm>
          </p:grpSpPr>
          <p:sp>
            <p:nvSpPr>
              <p:cNvPr id="785" name="Google Shape;785;p32">
                <a:extLst>
                  <a:ext uri="{FF2B5EF4-FFF2-40B4-BE49-F238E27FC236}">
                    <a16:creationId xmlns:a16="http://schemas.microsoft.com/office/drawing/2014/main" id="{BAEB0F6B-68E4-053C-B0F4-D20B01F53853}"/>
                  </a:ext>
                </a:extLst>
              </p:cNvPr>
              <p:cNvSpPr/>
              <p:nvPr/>
            </p:nvSpPr>
            <p:spPr>
              <a:xfrm>
                <a:off x="6425584" y="4287685"/>
                <a:ext cx="649074" cy="995895"/>
              </a:xfrm>
              <a:custGeom>
                <a:avLst/>
                <a:gdLst/>
                <a:ahLst/>
                <a:cxnLst/>
                <a:rect l="l" t="t" r="r" b="b"/>
                <a:pathLst>
                  <a:path w="31065" h="47664" extrusionOk="0">
                    <a:moveTo>
                      <a:pt x="26378" y="1"/>
                    </a:moveTo>
                    <a:cubicBezTo>
                      <a:pt x="26314" y="1"/>
                      <a:pt x="26248" y="9"/>
                      <a:pt x="26182" y="25"/>
                    </a:cubicBezTo>
                    <a:cubicBezTo>
                      <a:pt x="25709" y="120"/>
                      <a:pt x="25394" y="561"/>
                      <a:pt x="25457" y="1033"/>
                    </a:cubicBezTo>
                    <a:lnTo>
                      <a:pt x="25898" y="5948"/>
                    </a:lnTo>
                    <a:cubicBezTo>
                      <a:pt x="25930" y="6326"/>
                      <a:pt x="25646" y="6641"/>
                      <a:pt x="25268" y="6673"/>
                    </a:cubicBezTo>
                    <a:cubicBezTo>
                      <a:pt x="25247" y="6675"/>
                      <a:pt x="25227" y="6676"/>
                      <a:pt x="25206" y="6676"/>
                    </a:cubicBezTo>
                    <a:cubicBezTo>
                      <a:pt x="24949" y="6676"/>
                      <a:pt x="24728" y="6495"/>
                      <a:pt x="24669" y="6232"/>
                    </a:cubicBezTo>
                    <a:lnTo>
                      <a:pt x="23315" y="844"/>
                    </a:lnTo>
                    <a:cubicBezTo>
                      <a:pt x="23214" y="441"/>
                      <a:pt x="22851" y="159"/>
                      <a:pt x="22452" y="159"/>
                    </a:cubicBezTo>
                    <a:cubicBezTo>
                      <a:pt x="22352" y="159"/>
                      <a:pt x="22250" y="177"/>
                      <a:pt x="22149" y="214"/>
                    </a:cubicBezTo>
                    <a:cubicBezTo>
                      <a:pt x="21708" y="403"/>
                      <a:pt x="21456" y="876"/>
                      <a:pt x="21582" y="1317"/>
                    </a:cubicBezTo>
                    <a:lnTo>
                      <a:pt x="22968" y="6830"/>
                    </a:lnTo>
                    <a:cubicBezTo>
                      <a:pt x="23031" y="7082"/>
                      <a:pt x="22905" y="7303"/>
                      <a:pt x="22684" y="7366"/>
                    </a:cubicBezTo>
                    <a:lnTo>
                      <a:pt x="22527" y="7429"/>
                    </a:lnTo>
                    <a:cubicBezTo>
                      <a:pt x="22487" y="7442"/>
                      <a:pt x="22445" y="7449"/>
                      <a:pt x="22403" y="7449"/>
                    </a:cubicBezTo>
                    <a:cubicBezTo>
                      <a:pt x="22249" y="7449"/>
                      <a:pt x="22097" y="7364"/>
                      <a:pt x="22023" y="7240"/>
                    </a:cubicBezTo>
                    <a:lnTo>
                      <a:pt x="19786" y="3302"/>
                    </a:lnTo>
                    <a:cubicBezTo>
                      <a:pt x="19560" y="2925"/>
                      <a:pt x="19173" y="2728"/>
                      <a:pt x="18770" y="2728"/>
                    </a:cubicBezTo>
                    <a:cubicBezTo>
                      <a:pt x="18668" y="2728"/>
                      <a:pt x="18565" y="2741"/>
                      <a:pt x="18463" y="2766"/>
                    </a:cubicBezTo>
                    <a:cubicBezTo>
                      <a:pt x="18022" y="3018"/>
                      <a:pt x="17864" y="3554"/>
                      <a:pt x="18116" y="3995"/>
                    </a:cubicBezTo>
                    <a:cubicBezTo>
                      <a:pt x="18116" y="3995"/>
                      <a:pt x="21361" y="9666"/>
                      <a:pt x="21361" y="9666"/>
                    </a:cubicBezTo>
                    <a:cubicBezTo>
                      <a:pt x="21645" y="10201"/>
                      <a:pt x="21739" y="10769"/>
                      <a:pt x="21739" y="11367"/>
                    </a:cubicBezTo>
                    <a:cubicBezTo>
                      <a:pt x="21701" y="11599"/>
                      <a:pt x="21483" y="11748"/>
                      <a:pt x="21271" y="11748"/>
                    </a:cubicBezTo>
                    <a:cubicBezTo>
                      <a:pt x="21137" y="11748"/>
                      <a:pt x="21005" y="11690"/>
                      <a:pt x="20920" y="11556"/>
                    </a:cubicBezTo>
                    <a:lnTo>
                      <a:pt x="19502" y="9540"/>
                    </a:lnTo>
                    <a:cubicBezTo>
                      <a:pt x="19323" y="9288"/>
                      <a:pt x="19041" y="9160"/>
                      <a:pt x="18756" y="9160"/>
                    </a:cubicBezTo>
                    <a:cubicBezTo>
                      <a:pt x="18541" y="9160"/>
                      <a:pt x="18324" y="9233"/>
                      <a:pt x="18148" y="9382"/>
                    </a:cubicBezTo>
                    <a:cubicBezTo>
                      <a:pt x="17833" y="9697"/>
                      <a:pt x="17770" y="10233"/>
                      <a:pt x="18053" y="10611"/>
                    </a:cubicBezTo>
                    <a:lnTo>
                      <a:pt x="19566" y="12753"/>
                    </a:lnTo>
                    <a:cubicBezTo>
                      <a:pt x="19566" y="12753"/>
                      <a:pt x="20605" y="16030"/>
                      <a:pt x="22653" y="17133"/>
                    </a:cubicBezTo>
                    <a:lnTo>
                      <a:pt x="22306" y="19779"/>
                    </a:lnTo>
                    <a:cubicBezTo>
                      <a:pt x="22054" y="20630"/>
                      <a:pt x="21834" y="21512"/>
                      <a:pt x="21613" y="22362"/>
                    </a:cubicBezTo>
                    <a:cubicBezTo>
                      <a:pt x="21456" y="23087"/>
                      <a:pt x="21267" y="23812"/>
                      <a:pt x="21078" y="24536"/>
                    </a:cubicBezTo>
                    <a:cubicBezTo>
                      <a:pt x="21046" y="24725"/>
                      <a:pt x="20983" y="24883"/>
                      <a:pt x="20952" y="25040"/>
                    </a:cubicBezTo>
                    <a:cubicBezTo>
                      <a:pt x="20889" y="25198"/>
                      <a:pt x="20857" y="25355"/>
                      <a:pt x="20826" y="25513"/>
                    </a:cubicBezTo>
                    <a:cubicBezTo>
                      <a:pt x="20731" y="25828"/>
                      <a:pt x="20605" y="26111"/>
                      <a:pt x="20511" y="26395"/>
                    </a:cubicBezTo>
                    <a:cubicBezTo>
                      <a:pt x="20164" y="27435"/>
                      <a:pt x="19660" y="28411"/>
                      <a:pt x="19030" y="29293"/>
                    </a:cubicBezTo>
                    <a:cubicBezTo>
                      <a:pt x="18778" y="29608"/>
                      <a:pt x="18494" y="29924"/>
                      <a:pt x="18179" y="30176"/>
                    </a:cubicBezTo>
                    <a:cubicBezTo>
                      <a:pt x="17896" y="30428"/>
                      <a:pt x="17612" y="30617"/>
                      <a:pt x="17297" y="30774"/>
                    </a:cubicBezTo>
                    <a:cubicBezTo>
                      <a:pt x="16541" y="31184"/>
                      <a:pt x="15722" y="31467"/>
                      <a:pt x="14903" y="31688"/>
                    </a:cubicBezTo>
                    <a:cubicBezTo>
                      <a:pt x="13863" y="31908"/>
                      <a:pt x="12855" y="32097"/>
                      <a:pt x="11784" y="32192"/>
                    </a:cubicBezTo>
                    <a:cubicBezTo>
                      <a:pt x="10618" y="32318"/>
                      <a:pt x="9263" y="32381"/>
                      <a:pt x="7751" y="32507"/>
                    </a:cubicBezTo>
                    <a:lnTo>
                      <a:pt x="7688" y="32507"/>
                    </a:lnTo>
                    <a:cubicBezTo>
                      <a:pt x="7247" y="32570"/>
                      <a:pt x="6806" y="32664"/>
                      <a:pt x="6396" y="32759"/>
                    </a:cubicBezTo>
                    <a:cubicBezTo>
                      <a:pt x="2332" y="33893"/>
                      <a:pt x="1" y="38083"/>
                      <a:pt x="1135" y="42116"/>
                    </a:cubicBezTo>
                    <a:cubicBezTo>
                      <a:pt x="2075" y="45485"/>
                      <a:pt x="5116" y="47664"/>
                      <a:pt x="8426" y="47664"/>
                    </a:cubicBezTo>
                    <a:cubicBezTo>
                      <a:pt x="9109" y="47664"/>
                      <a:pt x="9803" y="47571"/>
                      <a:pt x="10492" y="47377"/>
                    </a:cubicBezTo>
                    <a:cubicBezTo>
                      <a:pt x="11910" y="46999"/>
                      <a:pt x="13485" y="46527"/>
                      <a:pt x="15218" y="45960"/>
                    </a:cubicBezTo>
                    <a:cubicBezTo>
                      <a:pt x="17077" y="45329"/>
                      <a:pt x="18841" y="44510"/>
                      <a:pt x="20542" y="43534"/>
                    </a:cubicBezTo>
                    <a:cubicBezTo>
                      <a:pt x="22432" y="42431"/>
                      <a:pt x="24102" y="41045"/>
                      <a:pt x="25551" y="39438"/>
                    </a:cubicBezTo>
                    <a:cubicBezTo>
                      <a:pt x="26308" y="38587"/>
                      <a:pt x="26969" y="37642"/>
                      <a:pt x="27568" y="36634"/>
                    </a:cubicBezTo>
                    <a:cubicBezTo>
                      <a:pt x="28103" y="35689"/>
                      <a:pt x="28544" y="34681"/>
                      <a:pt x="28891" y="33641"/>
                    </a:cubicBezTo>
                    <a:cubicBezTo>
                      <a:pt x="29458" y="31782"/>
                      <a:pt x="29773" y="29860"/>
                      <a:pt x="29836" y="27907"/>
                    </a:cubicBezTo>
                    <a:lnTo>
                      <a:pt x="29836" y="27403"/>
                    </a:lnTo>
                    <a:cubicBezTo>
                      <a:pt x="30088" y="24095"/>
                      <a:pt x="30309" y="13320"/>
                      <a:pt x="30466" y="9477"/>
                    </a:cubicBezTo>
                    <a:lnTo>
                      <a:pt x="31002" y="4468"/>
                    </a:lnTo>
                    <a:cubicBezTo>
                      <a:pt x="31065" y="3932"/>
                      <a:pt x="30655" y="3459"/>
                      <a:pt x="30120" y="3459"/>
                    </a:cubicBezTo>
                    <a:cubicBezTo>
                      <a:pt x="29647" y="3459"/>
                      <a:pt x="29238" y="3806"/>
                      <a:pt x="29206" y="4278"/>
                    </a:cubicBezTo>
                    <a:lnTo>
                      <a:pt x="28891" y="6578"/>
                    </a:lnTo>
                    <a:cubicBezTo>
                      <a:pt x="28871" y="6839"/>
                      <a:pt x="28660" y="6997"/>
                      <a:pt x="28436" y="6997"/>
                    </a:cubicBezTo>
                    <a:cubicBezTo>
                      <a:pt x="28308" y="6997"/>
                      <a:pt x="28175" y="6945"/>
                      <a:pt x="28072" y="6830"/>
                    </a:cubicBezTo>
                    <a:cubicBezTo>
                      <a:pt x="27851" y="6578"/>
                      <a:pt x="27725" y="6263"/>
                      <a:pt x="27694" y="5917"/>
                    </a:cubicBezTo>
                    <a:lnTo>
                      <a:pt x="27253" y="813"/>
                    </a:lnTo>
                    <a:cubicBezTo>
                      <a:pt x="27198" y="347"/>
                      <a:pt x="26810" y="1"/>
                      <a:pt x="26378" y="1"/>
                    </a:cubicBezTo>
                    <a:close/>
                  </a:path>
                </a:pathLst>
              </a:custGeom>
              <a:solidFill>
                <a:srgbClr val="EB8D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2">
                <a:extLst>
                  <a:ext uri="{FF2B5EF4-FFF2-40B4-BE49-F238E27FC236}">
                    <a16:creationId xmlns:a16="http://schemas.microsoft.com/office/drawing/2014/main" id="{694DE574-6570-911D-B627-936379DC3B6E}"/>
                  </a:ext>
                </a:extLst>
              </p:cNvPr>
              <p:cNvSpPr/>
              <p:nvPr/>
            </p:nvSpPr>
            <p:spPr>
              <a:xfrm>
                <a:off x="6869302" y="4498855"/>
                <a:ext cx="77036" cy="73087"/>
              </a:xfrm>
              <a:custGeom>
                <a:avLst/>
                <a:gdLst/>
                <a:ahLst/>
                <a:cxnLst/>
                <a:rect l="l" t="t" r="r" b="b"/>
                <a:pathLst>
                  <a:path w="3687" h="3498" extrusionOk="0">
                    <a:moveTo>
                      <a:pt x="410" y="1"/>
                    </a:moveTo>
                    <a:cubicBezTo>
                      <a:pt x="189" y="1"/>
                      <a:pt x="0" y="190"/>
                      <a:pt x="0" y="410"/>
                    </a:cubicBezTo>
                    <a:cubicBezTo>
                      <a:pt x="0" y="631"/>
                      <a:pt x="189" y="789"/>
                      <a:pt x="410" y="789"/>
                    </a:cubicBezTo>
                    <a:cubicBezTo>
                      <a:pt x="504" y="789"/>
                      <a:pt x="2521" y="789"/>
                      <a:pt x="2867" y="3151"/>
                    </a:cubicBezTo>
                    <a:cubicBezTo>
                      <a:pt x="2899" y="3372"/>
                      <a:pt x="3056" y="3498"/>
                      <a:pt x="3245" y="3498"/>
                    </a:cubicBezTo>
                    <a:lnTo>
                      <a:pt x="3308" y="3498"/>
                    </a:lnTo>
                    <a:cubicBezTo>
                      <a:pt x="3529" y="3466"/>
                      <a:pt x="3686" y="3246"/>
                      <a:pt x="3655" y="3057"/>
                    </a:cubicBezTo>
                    <a:cubicBezTo>
                      <a:pt x="3308" y="631"/>
                      <a:pt x="1418" y="1"/>
                      <a:pt x="441" y="1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2">
                <a:extLst>
                  <a:ext uri="{FF2B5EF4-FFF2-40B4-BE49-F238E27FC236}">
                    <a16:creationId xmlns:a16="http://schemas.microsoft.com/office/drawing/2014/main" id="{93568770-E5CA-42B3-44FF-4CBA7623159A}"/>
                  </a:ext>
                </a:extLst>
              </p:cNvPr>
              <p:cNvSpPr/>
              <p:nvPr/>
            </p:nvSpPr>
            <p:spPr>
              <a:xfrm>
                <a:off x="5213641" y="4362407"/>
                <a:ext cx="683299" cy="971219"/>
              </a:xfrm>
              <a:custGeom>
                <a:avLst/>
                <a:gdLst/>
                <a:ahLst/>
                <a:cxnLst/>
                <a:rect l="l" t="t" r="r" b="b"/>
                <a:pathLst>
                  <a:path w="32703" h="46483" extrusionOk="0">
                    <a:moveTo>
                      <a:pt x="8388" y="0"/>
                    </a:moveTo>
                    <a:cubicBezTo>
                      <a:pt x="7965" y="0"/>
                      <a:pt x="7608" y="292"/>
                      <a:pt x="7530" y="734"/>
                    </a:cubicBezTo>
                    <a:lnTo>
                      <a:pt x="6553" y="6184"/>
                    </a:lnTo>
                    <a:cubicBezTo>
                      <a:pt x="6494" y="6450"/>
                      <a:pt x="6270" y="6660"/>
                      <a:pt x="6009" y="6660"/>
                    </a:cubicBezTo>
                    <a:cubicBezTo>
                      <a:pt x="5991" y="6660"/>
                      <a:pt x="5973" y="6659"/>
                      <a:pt x="5955" y="6657"/>
                    </a:cubicBezTo>
                    <a:cubicBezTo>
                      <a:pt x="5577" y="6657"/>
                      <a:pt x="5293" y="6342"/>
                      <a:pt x="5293" y="5995"/>
                    </a:cubicBezTo>
                    <a:lnTo>
                      <a:pt x="5388" y="1049"/>
                    </a:lnTo>
                    <a:cubicBezTo>
                      <a:pt x="5419" y="576"/>
                      <a:pt x="5073" y="167"/>
                      <a:pt x="4600" y="72"/>
                    </a:cubicBezTo>
                    <a:cubicBezTo>
                      <a:pt x="4563" y="68"/>
                      <a:pt x="4527" y="66"/>
                      <a:pt x="4492" y="66"/>
                    </a:cubicBezTo>
                    <a:cubicBezTo>
                      <a:pt x="4006" y="66"/>
                      <a:pt x="3621" y="456"/>
                      <a:pt x="3592" y="955"/>
                    </a:cubicBezTo>
                    <a:lnTo>
                      <a:pt x="3497" y="6090"/>
                    </a:lnTo>
                    <a:cubicBezTo>
                      <a:pt x="3497" y="6436"/>
                      <a:pt x="3371" y="6751"/>
                      <a:pt x="3151" y="7035"/>
                    </a:cubicBezTo>
                    <a:cubicBezTo>
                      <a:pt x="3053" y="7158"/>
                      <a:pt x="2916" y="7214"/>
                      <a:pt x="2782" y="7214"/>
                    </a:cubicBezTo>
                    <a:cubicBezTo>
                      <a:pt x="2573" y="7214"/>
                      <a:pt x="2370" y="7077"/>
                      <a:pt x="2332" y="6846"/>
                    </a:cubicBezTo>
                    <a:lnTo>
                      <a:pt x="1891" y="4546"/>
                    </a:lnTo>
                    <a:cubicBezTo>
                      <a:pt x="1800" y="4124"/>
                      <a:pt x="1421" y="3788"/>
                      <a:pt x="974" y="3788"/>
                    </a:cubicBezTo>
                    <a:cubicBezTo>
                      <a:pt x="954" y="3788"/>
                      <a:pt x="934" y="3789"/>
                      <a:pt x="914" y="3790"/>
                    </a:cubicBezTo>
                    <a:cubicBezTo>
                      <a:pt x="378" y="3853"/>
                      <a:pt x="0" y="4326"/>
                      <a:pt x="126" y="4861"/>
                    </a:cubicBezTo>
                    <a:lnTo>
                      <a:pt x="977" y="9839"/>
                    </a:lnTo>
                    <a:cubicBezTo>
                      <a:pt x="1387" y="13651"/>
                      <a:pt x="2300" y="24394"/>
                      <a:pt x="2804" y="27702"/>
                    </a:cubicBezTo>
                    <a:cubicBezTo>
                      <a:pt x="2804" y="27860"/>
                      <a:pt x="2804" y="28017"/>
                      <a:pt x="2836" y="28206"/>
                    </a:cubicBezTo>
                    <a:cubicBezTo>
                      <a:pt x="3025" y="30128"/>
                      <a:pt x="3466" y="32018"/>
                      <a:pt x="4159" y="33814"/>
                    </a:cubicBezTo>
                    <a:cubicBezTo>
                      <a:pt x="4569" y="34854"/>
                      <a:pt x="5073" y="35830"/>
                      <a:pt x="5671" y="36744"/>
                    </a:cubicBezTo>
                    <a:cubicBezTo>
                      <a:pt x="6333" y="37689"/>
                      <a:pt x="7057" y="38603"/>
                      <a:pt x="7877" y="39422"/>
                    </a:cubicBezTo>
                    <a:cubicBezTo>
                      <a:pt x="9420" y="40934"/>
                      <a:pt x="11185" y="42194"/>
                      <a:pt x="13138" y="43140"/>
                    </a:cubicBezTo>
                    <a:cubicBezTo>
                      <a:pt x="14902" y="44022"/>
                      <a:pt x="16729" y="44715"/>
                      <a:pt x="18620" y="45219"/>
                    </a:cubicBezTo>
                    <a:cubicBezTo>
                      <a:pt x="20384" y="45660"/>
                      <a:pt x="21991" y="46038"/>
                      <a:pt x="23440" y="46322"/>
                    </a:cubicBezTo>
                    <a:cubicBezTo>
                      <a:pt x="23881" y="46416"/>
                      <a:pt x="24322" y="46479"/>
                      <a:pt x="24763" y="46479"/>
                    </a:cubicBezTo>
                    <a:cubicBezTo>
                      <a:pt x="24841" y="46481"/>
                      <a:pt x="24919" y="46483"/>
                      <a:pt x="24996" y="46483"/>
                    </a:cubicBezTo>
                    <a:cubicBezTo>
                      <a:pt x="29112" y="46483"/>
                      <a:pt x="32453" y="43220"/>
                      <a:pt x="32576" y="39107"/>
                    </a:cubicBezTo>
                    <a:cubicBezTo>
                      <a:pt x="32702" y="34917"/>
                      <a:pt x="29394" y="31420"/>
                      <a:pt x="25204" y="31294"/>
                    </a:cubicBezTo>
                    <a:lnTo>
                      <a:pt x="25173" y="31294"/>
                    </a:lnTo>
                    <a:cubicBezTo>
                      <a:pt x="23661" y="31262"/>
                      <a:pt x="22306" y="31294"/>
                      <a:pt x="21109" y="31231"/>
                    </a:cubicBezTo>
                    <a:cubicBezTo>
                      <a:pt x="20069" y="31199"/>
                      <a:pt x="18998" y="31105"/>
                      <a:pt x="17958" y="30947"/>
                    </a:cubicBezTo>
                    <a:cubicBezTo>
                      <a:pt x="17107" y="30790"/>
                      <a:pt x="16288" y="30538"/>
                      <a:pt x="15532" y="30191"/>
                    </a:cubicBezTo>
                    <a:cubicBezTo>
                      <a:pt x="15186" y="30065"/>
                      <a:pt x="14871" y="29876"/>
                      <a:pt x="14587" y="29687"/>
                    </a:cubicBezTo>
                    <a:cubicBezTo>
                      <a:pt x="14241" y="29435"/>
                      <a:pt x="13957" y="29151"/>
                      <a:pt x="13673" y="28836"/>
                    </a:cubicBezTo>
                    <a:cubicBezTo>
                      <a:pt x="12980" y="27986"/>
                      <a:pt x="12413" y="27041"/>
                      <a:pt x="12004" y="26064"/>
                    </a:cubicBezTo>
                    <a:cubicBezTo>
                      <a:pt x="11878" y="25780"/>
                      <a:pt x="11783" y="25465"/>
                      <a:pt x="11657" y="25182"/>
                    </a:cubicBezTo>
                    <a:cubicBezTo>
                      <a:pt x="11594" y="25024"/>
                      <a:pt x="11531" y="24867"/>
                      <a:pt x="11500" y="24709"/>
                    </a:cubicBezTo>
                    <a:cubicBezTo>
                      <a:pt x="11437" y="24552"/>
                      <a:pt x="11374" y="24426"/>
                      <a:pt x="11311" y="24237"/>
                    </a:cubicBezTo>
                    <a:cubicBezTo>
                      <a:pt x="11122" y="23512"/>
                      <a:pt x="10869" y="22819"/>
                      <a:pt x="10649" y="22094"/>
                    </a:cubicBezTo>
                    <a:cubicBezTo>
                      <a:pt x="10365" y="21244"/>
                      <a:pt x="10082" y="20393"/>
                      <a:pt x="9798" y="19542"/>
                    </a:cubicBezTo>
                    <a:lnTo>
                      <a:pt x="9263" y="16959"/>
                    </a:lnTo>
                    <a:cubicBezTo>
                      <a:pt x="11248" y="15730"/>
                      <a:pt x="12067" y="12359"/>
                      <a:pt x="12067" y="12359"/>
                    </a:cubicBezTo>
                    <a:lnTo>
                      <a:pt x="13421" y="10154"/>
                    </a:lnTo>
                    <a:cubicBezTo>
                      <a:pt x="13673" y="9744"/>
                      <a:pt x="13610" y="9240"/>
                      <a:pt x="13232" y="8925"/>
                    </a:cubicBezTo>
                    <a:cubicBezTo>
                      <a:pt x="13072" y="8802"/>
                      <a:pt x="12879" y="8742"/>
                      <a:pt x="12687" y="8742"/>
                    </a:cubicBezTo>
                    <a:cubicBezTo>
                      <a:pt x="12388" y="8742"/>
                      <a:pt x="12094" y="8889"/>
                      <a:pt x="11941" y="9177"/>
                    </a:cubicBezTo>
                    <a:cubicBezTo>
                      <a:pt x="11941" y="9177"/>
                      <a:pt x="11153" y="10438"/>
                      <a:pt x="10649" y="11288"/>
                    </a:cubicBezTo>
                    <a:cubicBezTo>
                      <a:pt x="10560" y="11428"/>
                      <a:pt x="10419" y="11491"/>
                      <a:pt x="10276" y="11491"/>
                    </a:cubicBezTo>
                    <a:cubicBezTo>
                      <a:pt x="10067" y="11491"/>
                      <a:pt x="9855" y="11356"/>
                      <a:pt x="9798" y="11131"/>
                    </a:cubicBezTo>
                    <a:cubicBezTo>
                      <a:pt x="9735" y="10532"/>
                      <a:pt x="9830" y="9965"/>
                      <a:pt x="10050" y="9429"/>
                    </a:cubicBezTo>
                    <a:cubicBezTo>
                      <a:pt x="10050" y="9398"/>
                      <a:pt x="12917" y="3538"/>
                      <a:pt x="12917" y="3538"/>
                    </a:cubicBezTo>
                    <a:cubicBezTo>
                      <a:pt x="13138" y="3097"/>
                      <a:pt x="12949" y="2561"/>
                      <a:pt x="12508" y="2341"/>
                    </a:cubicBezTo>
                    <a:cubicBezTo>
                      <a:pt x="12431" y="2326"/>
                      <a:pt x="12353" y="2319"/>
                      <a:pt x="12276" y="2319"/>
                    </a:cubicBezTo>
                    <a:cubicBezTo>
                      <a:pt x="11847" y="2319"/>
                      <a:pt x="11430" y="2539"/>
                      <a:pt x="11216" y="2939"/>
                    </a:cubicBezTo>
                    <a:lnTo>
                      <a:pt x="9263" y="7035"/>
                    </a:lnTo>
                    <a:cubicBezTo>
                      <a:pt x="9188" y="7185"/>
                      <a:pt x="9034" y="7275"/>
                      <a:pt x="8880" y="7275"/>
                    </a:cubicBezTo>
                    <a:cubicBezTo>
                      <a:pt x="8839" y="7275"/>
                      <a:pt x="8798" y="7269"/>
                      <a:pt x="8759" y="7256"/>
                    </a:cubicBezTo>
                    <a:lnTo>
                      <a:pt x="8633" y="7224"/>
                    </a:lnTo>
                    <a:cubicBezTo>
                      <a:pt x="8412" y="7161"/>
                      <a:pt x="8255" y="6940"/>
                      <a:pt x="8286" y="6720"/>
                    </a:cubicBezTo>
                    <a:lnTo>
                      <a:pt x="9294" y="1112"/>
                    </a:lnTo>
                    <a:cubicBezTo>
                      <a:pt x="9389" y="639"/>
                      <a:pt x="9105" y="167"/>
                      <a:pt x="8664" y="41"/>
                    </a:cubicBezTo>
                    <a:cubicBezTo>
                      <a:pt x="8571" y="13"/>
                      <a:pt x="8478" y="0"/>
                      <a:pt x="8388" y="0"/>
                    </a:cubicBezTo>
                    <a:close/>
                  </a:path>
                </a:pathLst>
              </a:custGeom>
              <a:solidFill>
                <a:srgbClr val="EB8D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32">
                <a:extLst>
                  <a:ext uri="{FF2B5EF4-FFF2-40B4-BE49-F238E27FC236}">
                    <a16:creationId xmlns:a16="http://schemas.microsoft.com/office/drawing/2014/main" id="{2ED3BD9A-3E2F-E850-76B2-AEAB7F0B0DB7}"/>
                  </a:ext>
                </a:extLst>
              </p:cNvPr>
              <p:cNvSpPr/>
              <p:nvPr/>
            </p:nvSpPr>
            <p:spPr>
              <a:xfrm>
                <a:off x="5355166" y="4568646"/>
                <a:ext cx="72440" cy="77036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3687" extrusionOk="0">
                    <a:moveTo>
                      <a:pt x="3057" y="0"/>
                    </a:moveTo>
                    <a:cubicBezTo>
                      <a:pt x="2080" y="63"/>
                      <a:pt x="190" y="820"/>
                      <a:pt x="1" y="3245"/>
                    </a:cubicBezTo>
                    <a:cubicBezTo>
                      <a:pt x="1" y="3466"/>
                      <a:pt x="158" y="3655"/>
                      <a:pt x="379" y="3687"/>
                    </a:cubicBezTo>
                    <a:lnTo>
                      <a:pt x="410" y="3687"/>
                    </a:lnTo>
                    <a:cubicBezTo>
                      <a:pt x="599" y="3655"/>
                      <a:pt x="788" y="3497"/>
                      <a:pt x="788" y="3308"/>
                    </a:cubicBezTo>
                    <a:cubicBezTo>
                      <a:pt x="788" y="1985"/>
                      <a:pt x="1797" y="914"/>
                      <a:pt x="3088" y="788"/>
                    </a:cubicBezTo>
                    <a:cubicBezTo>
                      <a:pt x="3309" y="788"/>
                      <a:pt x="3466" y="599"/>
                      <a:pt x="3466" y="410"/>
                    </a:cubicBezTo>
                    <a:cubicBezTo>
                      <a:pt x="3466" y="189"/>
                      <a:pt x="3277" y="0"/>
                      <a:pt x="3057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32">
                <a:extLst>
                  <a:ext uri="{FF2B5EF4-FFF2-40B4-BE49-F238E27FC236}">
                    <a16:creationId xmlns:a16="http://schemas.microsoft.com/office/drawing/2014/main" id="{8CA307C9-41C5-2042-C96C-AA8B24768029}"/>
                  </a:ext>
                </a:extLst>
              </p:cNvPr>
              <p:cNvSpPr/>
              <p:nvPr/>
            </p:nvSpPr>
            <p:spPr>
              <a:xfrm>
                <a:off x="5578352" y="4835754"/>
                <a:ext cx="1167769" cy="531399"/>
              </a:xfrm>
              <a:custGeom>
                <a:avLst/>
                <a:gdLst/>
                <a:ahLst/>
                <a:cxnLst/>
                <a:rect l="l" t="t" r="r" b="b"/>
                <a:pathLst>
                  <a:path w="55890" h="25433" extrusionOk="0">
                    <a:moveTo>
                      <a:pt x="37270" y="1"/>
                    </a:moveTo>
                    <a:cubicBezTo>
                      <a:pt x="36861" y="1"/>
                      <a:pt x="36451" y="24"/>
                      <a:pt x="36042" y="71"/>
                    </a:cubicBezTo>
                    <a:lnTo>
                      <a:pt x="17076" y="1741"/>
                    </a:lnTo>
                    <a:cubicBezTo>
                      <a:pt x="17076" y="1741"/>
                      <a:pt x="10806" y="2151"/>
                      <a:pt x="0" y="7255"/>
                    </a:cubicBezTo>
                    <a:lnTo>
                      <a:pt x="1796" y="25118"/>
                    </a:lnTo>
                    <a:lnTo>
                      <a:pt x="8128" y="25370"/>
                    </a:lnTo>
                    <a:lnTo>
                      <a:pt x="9262" y="25433"/>
                    </a:lnTo>
                    <a:lnTo>
                      <a:pt x="15690" y="25055"/>
                    </a:lnTo>
                    <a:lnTo>
                      <a:pt x="41461" y="23637"/>
                    </a:lnTo>
                    <a:lnTo>
                      <a:pt x="41492" y="23826"/>
                    </a:lnTo>
                    <a:lnTo>
                      <a:pt x="44863" y="23448"/>
                    </a:lnTo>
                    <a:lnTo>
                      <a:pt x="49274" y="23196"/>
                    </a:lnTo>
                    <a:lnTo>
                      <a:pt x="49274" y="22976"/>
                    </a:lnTo>
                    <a:lnTo>
                      <a:pt x="55323" y="22314"/>
                    </a:lnTo>
                    <a:lnTo>
                      <a:pt x="55890" y="4388"/>
                    </a:lnTo>
                    <a:cubicBezTo>
                      <a:pt x="44926" y="71"/>
                      <a:pt x="38678" y="40"/>
                      <a:pt x="38503" y="40"/>
                    </a:cubicBezTo>
                    <a:cubicBezTo>
                      <a:pt x="38500" y="40"/>
                      <a:pt x="38499" y="40"/>
                      <a:pt x="38499" y="40"/>
                    </a:cubicBezTo>
                    <a:lnTo>
                      <a:pt x="38499" y="71"/>
                    </a:lnTo>
                    <a:cubicBezTo>
                      <a:pt x="38090" y="24"/>
                      <a:pt x="37680" y="1"/>
                      <a:pt x="372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2">
                <a:extLst>
                  <a:ext uri="{FF2B5EF4-FFF2-40B4-BE49-F238E27FC236}">
                    <a16:creationId xmlns:a16="http://schemas.microsoft.com/office/drawing/2014/main" id="{BE7B9E9D-31BA-BDB1-201A-8A8687BD5BD0}"/>
                  </a:ext>
                </a:extLst>
              </p:cNvPr>
              <p:cNvSpPr/>
              <p:nvPr/>
            </p:nvSpPr>
            <p:spPr>
              <a:xfrm>
                <a:off x="5943711" y="4798476"/>
                <a:ext cx="420639" cy="308292"/>
              </a:xfrm>
              <a:custGeom>
                <a:avLst/>
                <a:gdLst/>
                <a:ahLst/>
                <a:cxnLst/>
                <a:rect l="l" t="t" r="r" b="b"/>
                <a:pathLst>
                  <a:path w="20132" h="14755" extrusionOk="0">
                    <a:moveTo>
                      <a:pt x="14262" y="0"/>
                    </a:moveTo>
                    <a:cubicBezTo>
                      <a:pt x="8661" y="0"/>
                      <a:pt x="192" y="1441"/>
                      <a:pt x="63" y="3116"/>
                    </a:cubicBezTo>
                    <a:cubicBezTo>
                      <a:pt x="0" y="3777"/>
                      <a:pt x="0" y="4470"/>
                      <a:pt x="63" y="5163"/>
                    </a:cubicBezTo>
                    <a:cubicBezTo>
                      <a:pt x="628" y="10660"/>
                      <a:pt x="4946" y="14755"/>
                      <a:pt x="9954" y="14755"/>
                    </a:cubicBezTo>
                    <a:cubicBezTo>
                      <a:pt x="10257" y="14755"/>
                      <a:pt x="10562" y="14740"/>
                      <a:pt x="10870" y="14709"/>
                    </a:cubicBezTo>
                    <a:cubicBezTo>
                      <a:pt x="16257" y="14142"/>
                      <a:pt x="20132" y="9007"/>
                      <a:pt x="19533" y="3179"/>
                    </a:cubicBezTo>
                    <a:cubicBezTo>
                      <a:pt x="19470" y="2454"/>
                      <a:pt x="19313" y="1761"/>
                      <a:pt x="19092" y="1068"/>
                    </a:cubicBezTo>
                    <a:cubicBezTo>
                      <a:pt x="18872" y="315"/>
                      <a:pt x="16880" y="0"/>
                      <a:pt x="142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32">
                <a:extLst>
                  <a:ext uri="{FF2B5EF4-FFF2-40B4-BE49-F238E27FC236}">
                    <a16:creationId xmlns:a16="http://schemas.microsoft.com/office/drawing/2014/main" id="{802B6C9E-328A-1F05-88F8-E3170E2D33A8}"/>
                  </a:ext>
                </a:extLst>
              </p:cNvPr>
              <p:cNvSpPr/>
              <p:nvPr/>
            </p:nvSpPr>
            <p:spPr>
              <a:xfrm>
                <a:off x="5642209" y="3831430"/>
                <a:ext cx="832712" cy="735346"/>
              </a:xfrm>
              <a:custGeom>
                <a:avLst/>
                <a:gdLst/>
                <a:ahLst/>
                <a:cxnLst/>
                <a:rect l="l" t="t" r="r" b="b"/>
                <a:pathLst>
                  <a:path w="39854" h="35194" extrusionOk="0">
                    <a:moveTo>
                      <a:pt x="21824" y="1"/>
                    </a:moveTo>
                    <a:cubicBezTo>
                      <a:pt x="20864" y="1"/>
                      <a:pt x="19816" y="135"/>
                      <a:pt x="18651" y="437"/>
                    </a:cubicBezTo>
                    <a:cubicBezTo>
                      <a:pt x="16194" y="1067"/>
                      <a:pt x="14114" y="2705"/>
                      <a:pt x="12917" y="4974"/>
                    </a:cubicBezTo>
                    <a:cubicBezTo>
                      <a:pt x="12570" y="5572"/>
                      <a:pt x="12318" y="6234"/>
                      <a:pt x="12192" y="6927"/>
                    </a:cubicBezTo>
                    <a:cubicBezTo>
                      <a:pt x="11499" y="7305"/>
                      <a:pt x="10806" y="7715"/>
                      <a:pt x="10176" y="8156"/>
                    </a:cubicBezTo>
                    <a:lnTo>
                      <a:pt x="8317" y="8376"/>
                    </a:lnTo>
                    <a:cubicBezTo>
                      <a:pt x="3214" y="9006"/>
                      <a:pt x="0" y="14583"/>
                      <a:pt x="1922" y="19497"/>
                    </a:cubicBezTo>
                    <a:lnTo>
                      <a:pt x="2520" y="20474"/>
                    </a:lnTo>
                    <a:cubicBezTo>
                      <a:pt x="2300" y="21892"/>
                      <a:pt x="2237" y="23341"/>
                      <a:pt x="2363" y="24790"/>
                    </a:cubicBezTo>
                    <a:lnTo>
                      <a:pt x="2363" y="24916"/>
                    </a:lnTo>
                    <a:cubicBezTo>
                      <a:pt x="2842" y="30751"/>
                      <a:pt x="7725" y="35193"/>
                      <a:pt x="13478" y="35193"/>
                    </a:cubicBezTo>
                    <a:cubicBezTo>
                      <a:pt x="13782" y="35193"/>
                      <a:pt x="14089" y="35181"/>
                      <a:pt x="14398" y="35155"/>
                    </a:cubicBezTo>
                    <a:lnTo>
                      <a:pt x="29961" y="33927"/>
                    </a:lnTo>
                    <a:cubicBezTo>
                      <a:pt x="35632" y="33486"/>
                      <a:pt x="39854" y="28539"/>
                      <a:pt x="39413" y="22868"/>
                    </a:cubicBezTo>
                    <a:lnTo>
                      <a:pt x="39350" y="21860"/>
                    </a:lnTo>
                    <a:cubicBezTo>
                      <a:pt x="39224" y="20474"/>
                      <a:pt x="38972" y="19088"/>
                      <a:pt x="38562" y="17765"/>
                    </a:cubicBezTo>
                    <a:cubicBezTo>
                      <a:pt x="39759" y="14173"/>
                      <a:pt x="39602" y="9321"/>
                      <a:pt x="34214" y="6423"/>
                    </a:cubicBezTo>
                    <a:cubicBezTo>
                      <a:pt x="29661" y="4000"/>
                      <a:pt x="27065" y="1"/>
                      <a:pt x="21824" y="1"/>
                    </a:cubicBezTo>
                    <a:close/>
                  </a:path>
                </a:pathLst>
              </a:custGeom>
              <a:solidFill>
                <a:srgbClr val="502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2">
                <a:extLst>
                  <a:ext uri="{FF2B5EF4-FFF2-40B4-BE49-F238E27FC236}">
                    <a16:creationId xmlns:a16="http://schemas.microsoft.com/office/drawing/2014/main" id="{3F789914-5403-5387-FAF1-9CBF36728BB9}"/>
                  </a:ext>
                </a:extLst>
              </p:cNvPr>
              <p:cNvSpPr/>
              <p:nvPr/>
            </p:nvSpPr>
            <p:spPr>
              <a:xfrm>
                <a:off x="5697499" y="4109801"/>
                <a:ext cx="791906" cy="935469"/>
              </a:xfrm>
              <a:custGeom>
                <a:avLst/>
                <a:gdLst/>
                <a:ahLst/>
                <a:cxnLst/>
                <a:rect l="l" t="t" r="r" b="b"/>
                <a:pathLst>
                  <a:path w="37901" h="44772" extrusionOk="0">
                    <a:moveTo>
                      <a:pt x="7026" y="1"/>
                    </a:moveTo>
                    <a:cubicBezTo>
                      <a:pt x="5167" y="1796"/>
                      <a:pt x="4254" y="4317"/>
                      <a:pt x="4506" y="6869"/>
                    </a:cubicBezTo>
                    <a:lnTo>
                      <a:pt x="4758" y="9546"/>
                    </a:lnTo>
                    <a:lnTo>
                      <a:pt x="5073" y="12791"/>
                    </a:lnTo>
                    <a:lnTo>
                      <a:pt x="4348" y="12886"/>
                    </a:lnTo>
                    <a:cubicBezTo>
                      <a:pt x="1828" y="13138"/>
                      <a:pt x="0" y="15375"/>
                      <a:pt x="252" y="17864"/>
                    </a:cubicBezTo>
                    <a:cubicBezTo>
                      <a:pt x="491" y="20246"/>
                      <a:pt x="2474" y="22009"/>
                      <a:pt x="4819" y="22009"/>
                    </a:cubicBezTo>
                    <a:cubicBezTo>
                      <a:pt x="4955" y="22009"/>
                      <a:pt x="5092" y="22003"/>
                      <a:pt x="5230" y="21991"/>
                    </a:cubicBezTo>
                    <a:lnTo>
                      <a:pt x="5955" y="21928"/>
                    </a:lnTo>
                    <a:lnTo>
                      <a:pt x="6175" y="24228"/>
                    </a:lnTo>
                    <a:cubicBezTo>
                      <a:pt x="6648" y="28859"/>
                      <a:pt x="9924" y="32703"/>
                      <a:pt x="14398" y="33900"/>
                    </a:cubicBezTo>
                    <a:lnTo>
                      <a:pt x="14839" y="38437"/>
                    </a:lnTo>
                    <a:cubicBezTo>
                      <a:pt x="15194" y="42077"/>
                      <a:pt x="18274" y="44772"/>
                      <a:pt x="21858" y="44772"/>
                    </a:cubicBezTo>
                    <a:cubicBezTo>
                      <a:pt x="22090" y="44772"/>
                      <a:pt x="22323" y="44760"/>
                      <a:pt x="22558" y="44737"/>
                    </a:cubicBezTo>
                    <a:cubicBezTo>
                      <a:pt x="26402" y="44359"/>
                      <a:pt x="29237" y="40957"/>
                      <a:pt x="28890" y="37082"/>
                    </a:cubicBezTo>
                    <a:lnTo>
                      <a:pt x="28418" y="32262"/>
                    </a:lnTo>
                    <a:cubicBezTo>
                      <a:pt x="32230" y="30088"/>
                      <a:pt x="34435" y="25898"/>
                      <a:pt x="34026" y="21518"/>
                    </a:cubicBezTo>
                    <a:lnTo>
                      <a:pt x="33774" y="19187"/>
                    </a:lnTo>
                    <a:cubicBezTo>
                      <a:pt x="36200" y="18840"/>
                      <a:pt x="37901" y="16635"/>
                      <a:pt x="37649" y="14241"/>
                    </a:cubicBezTo>
                    <a:cubicBezTo>
                      <a:pt x="37436" y="11894"/>
                      <a:pt x="35453" y="10107"/>
                      <a:pt x="33128" y="10107"/>
                    </a:cubicBezTo>
                    <a:cubicBezTo>
                      <a:pt x="33050" y="10107"/>
                      <a:pt x="32971" y="10109"/>
                      <a:pt x="32892" y="10114"/>
                    </a:cubicBezTo>
                    <a:lnTo>
                      <a:pt x="32577" y="6837"/>
                    </a:lnTo>
                    <a:lnTo>
                      <a:pt x="32388" y="4852"/>
                    </a:lnTo>
                    <a:cubicBezTo>
                      <a:pt x="32388" y="4821"/>
                      <a:pt x="32388" y="4821"/>
                      <a:pt x="32388" y="4789"/>
                    </a:cubicBezTo>
                    <a:cubicBezTo>
                      <a:pt x="32072" y="4317"/>
                      <a:pt x="31694" y="3907"/>
                      <a:pt x="31285" y="3561"/>
                    </a:cubicBezTo>
                    <a:cubicBezTo>
                      <a:pt x="29781" y="2518"/>
                      <a:pt x="28016" y="1960"/>
                      <a:pt x="26233" y="1960"/>
                    </a:cubicBezTo>
                    <a:cubicBezTo>
                      <a:pt x="25701" y="1960"/>
                      <a:pt x="25166" y="2010"/>
                      <a:pt x="24637" y="2111"/>
                    </a:cubicBezTo>
                    <a:cubicBezTo>
                      <a:pt x="21507" y="2661"/>
                      <a:pt x="18906" y="2880"/>
                      <a:pt x="16748" y="2880"/>
                    </a:cubicBezTo>
                    <a:cubicBezTo>
                      <a:pt x="10374" y="2880"/>
                      <a:pt x="7873" y="966"/>
                      <a:pt x="7026" y="1"/>
                    </a:cubicBezTo>
                    <a:close/>
                  </a:path>
                </a:pathLst>
              </a:custGeom>
              <a:solidFill>
                <a:srgbClr val="EB8D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2">
                <a:extLst>
                  <a:ext uri="{FF2B5EF4-FFF2-40B4-BE49-F238E27FC236}">
                    <a16:creationId xmlns:a16="http://schemas.microsoft.com/office/drawing/2014/main" id="{02A6F864-5B05-416A-A3BE-EFD077922997}"/>
                  </a:ext>
                </a:extLst>
              </p:cNvPr>
              <p:cNvSpPr/>
              <p:nvPr/>
            </p:nvSpPr>
            <p:spPr>
              <a:xfrm>
                <a:off x="5821911" y="4510703"/>
                <a:ext cx="595752" cy="385266"/>
              </a:xfrm>
              <a:custGeom>
                <a:avLst/>
                <a:gdLst/>
                <a:ahLst/>
                <a:cxnLst/>
                <a:rect l="l" t="t" r="r" b="b"/>
                <a:pathLst>
                  <a:path w="28513" h="18439" extrusionOk="0">
                    <a:moveTo>
                      <a:pt x="27820" y="1"/>
                    </a:moveTo>
                    <a:lnTo>
                      <a:pt x="27894" y="788"/>
                    </a:lnTo>
                    <a:lnTo>
                      <a:pt x="27894" y="788"/>
                    </a:lnTo>
                    <a:cubicBezTo>
                      <a:pt x="27887" y="558"/>
                      <a:pt x="27873" y="327"/>
                      <a:pt x="27851" y="96"/>
                    </a:cubicBezTo>
                    <a:lnTo>
                      <a:pt x="27820" y="1"/>
                    </a:lnTo>
                    <a:close/>
                    <a:moveTo>
                      <a:pt x="1" y="2710"/>
                    </a:moveTo>
                    <a:lnTo>
                      <a:pt x="1" y="2805"/>
                    </a:lnTo>
                    <a:cubicBezTo>
                      <a:pt x="20" y="2986"/>
                      <a:pt x="42" y="3165"/>
                      <a:pt x="69" y="3343"/>
                    </a:cubicBezTo>
                    <a:lnTo>
                      <a:pt x="69" y="3343"/>
                    </a:lnTo>
                    <a:lnTo>
                      <a:pt x="1" y="2710"/>
                    </a:lnTo>
                    <a:close/>
                    <a:moveTo>
                      <a:pt x="27894" y="788"/>
                    </a:moveTo>
                    <a:cubicBezTo>
                      <a:pt x="28076" y="6614"/>
                      <a:pt x="23713" y="11681"/>
                      <a:pt x="17833" y="12256"/>
                    </a:cubicBezTo>
                    <a:lnTo>
                      <a:pt x="12193" y="12824"/>
                    </a:lnTo>
                    <a:cubicBezTo>
                      <a:pt x="11841" y="12856"/>
                      <a:pt x="11491" y="12872"/>
                      <a:pt x="11144" y="12872"/>
                    </a:cubicBezTo>
                    <a:cubicBezTo>
                      <a:pt x="5623" y="12872"/>
                      <a:pt x="900" y="8832"/>
                      <a:pt x="69" y="3343"/>
                    </a:cubicBezTo>
                    <a:lnTo>
                      <a:pt x="69" y="3343"/>
                    </a:lnTo>
                    <a:lnTo>
                      <a:pt x="253" y="5042"/>
                    </a:lnTo>
                    <a:cubicBezTo>
                      <a:pt x="757" y="10114"/>
                      <a:pt x="4601" y="14178"/>
                      <a:pt x="9610" y="14997"/>
                    </a:cubicBezTo>
                    <a:cubicBezTo>
                      <a:pt x="10725" y="17328"/>
                      <a:pt x="12891" y="18438"/>
                      <a:pt x="15048" y="18438"/>
                    </a:cubicBezTo>
                    <a:cubicBezTo>
                      <a:pt x="17645" y="18438"/>
                      <a:pt x="20229" y="16829"/>
                      <a:pt x="20952" y="13800"/>
                    </a:cubicBezTo>
                    <a:cubicBezTo>
                      <a:pt x="25614" y="12004"/>
                      <a:pt x="28513" y="7310"/>
                      <a:pt x="28040" y="2332"/>
                    </a:cubicBezTo>
                    <a:lnTo>
                      <a:pt x="27894" y="788"/>
                    </a:ln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32">
                <a:extLst>
                  <a:ext uri="{FF2B5EF4-FFF2-40B4-BE49-F238E27FC236}">
                    <a16:creationId xmlns:a16="http://schemas.microsoft.com/office/drawing/2014/main" id="{7AB330F8-988D-FC6C-892D-66E28B38D09B}"/>
                  </a:ext>
                </a:extLst>
              </p:cNvPr>
              <p:cNvSpPr/>
              <p:nvPr/>
            </p:nvSpPr>
            <p:spPr>
              <a:xfrm>
                <a:off x="5736135" y="4429858"/>
                <a:ext cx="68679" cy="86794"/>
              </a:xfrm>
              <a:custGeom>
                <a:avLst/>
                <a:gdLst/>
                <a:ahLst/>
                <a:cxnLst/>
                <a:rect l="l" t="t" r="r" b="b"/>
                <a:pathLst>
                  <a:path w="3287" h="4154" extrusionOk="0">
                    <a:moveTo>
                      <a:pt x="562" y="0"/>
                    </a:moveTo>
                    <a:cubicBezTo>
                      <a:pt x="256" y="0"/>
                      <a:pt x="1" y="420"/>
                      <a:pt x="294" y="688"/>
                    </a:cubicBezTo>
                    <a:lnTo>
                      <a:pt x="2153" y="2421"/>
                    </a:lnTo>
                    <a:lnTo>
                      <a:pt x="1176" y="3460"/>
                    </a:lnTo>
                    <a:cubicBezTo>
                      <a:pt x="924" y="3712"/>
                      <a:pt x="1113" y="4154"/>
                      <a:pt x="1459" y="4154"/>
                    </a:cubicBezTo>
                    <a:cubicBezTo>
                      <a:pt x="1554" y="4154"/>
                      <a:pt x="1648" y="4091"/>
                      <a:pt x="1743" y="4028"/>
                    </a:cubicBezTo>
                    <a:lnTo>
                      <a:pt x="3287" y="2389"/>
                    </a:lnTo>
                    <a:lnTo>
                      <a:pt x="829" y="121"/>
                    </a:lnTo>
                    <a:cubicBezTo>
                      <a:pt x="744" y="36"/>
                      <a:pt x="651" y="0"/>
                      <a:pt x="562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32">
                <a:extLst>
                  <a:ext uri="{FF2B5EF4-FFF2-40B4-BE49-F238E27FC236}">
                    <a16:creationId xmlns:a16="http://schemas.microsoft.com/office/drawing/2014/main" id="{5F190A2A-610B-CA98-7FFE-F9E245773F10}"/>
                  </a:ext>
                </a:extLst>
              </p:cNvPr>
              <p:cNvSpPr/>
              <p:nvPr/>
            </p:nvSpPr>
            <p:spPr>
              <a:xfrm>
                <a:off x="6387408" y="4367088"/>
                <a:ext cx="57292" cy="88340"/>
              </a:xfrm>
              <a:custGeom>
                <a:avLst/>
                <a:gdLst/>
                <a:ahLst/>
                <a:cxnLst/>
                <a:rect l="l" t="t" r="r" b="b"/>
                <a:pathLst>
                  <a:path w="2742" h="4228" extrusionOk="0">
                    <a:moveTo>
                      <a:pt x="1815" y="0"/>
                    </a:moveTo>
                    <a:cubicBezTo>
                      <a:pt x="1686" y="0"/>
                      <a:pt x="1556" y="66"/>
                      <a:pt x="1481" y="226"/>
                    </a:cubicBezTo>
                    <a:lnTo>
                      <a:pt x="1" y="3219"/>
                    </a:lnTo>
                    <a:lnTo>
                      <a:pt x="2048" y="4196"/>
                    </a:lnTo>
                    <a:cubicBezTo>
                      <a:pt x="2080" y="4196"/>
                      <a:pt x="2143" y="4228"/>
                      <a:pt x="2206" y="4228"/>
                    </a:cubicBezTo>
                    <a:cubicBezTo>
                      <a:pt x="2616" y="4228"/>
                      <a:pt x="2742" y="3660"/>
                      <a:pt x="2364" y="3471"/>
                    </a:cubicBezTo>
                    <a:lnTo>
                      <a:pt x="1072" y="2841"/>
                    </a:lnTo>
                    <a:lnTo>
                      <a:pt x="2174" y="542"/>
                    </a:lnTo>
                    <a:cubicBezTo>
                      <a:pt x="2320" y="250"/>
                      <a:pt x="2067" y="0"/>
                      <a:pt x="1815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2">
                <a:extLst>
                  <a:ext uri="{FF2B5EF4-FFF2-40B4-BE49-F238E27FC236}">
                    <a16:creationId xmlns:a16="http://schemas.microsoft.com/office/drawing/2014/main" id="{D1BD72C9-1A12-1150-9A61-BCE69F0ADBDD}"/>
                  </a:ext>
                </a:extLst>
              </p:cNvPr>
              <p:cNvSpPr/>
              <p:nvPr/>
            </p:nvSpPr>
            <p:spPr>
              <a:xfrm>
                <a:off x="6097085" y="4676363"/>
                <a:ext cx="86272" cy="37129"/>
              </a:xfrm>
              <a:custGeom>
                <a:avLst/>
                <a:gdLst/>
                <a:ahLst/>
                <a:cxnLst/>
                <a:rect l="l" t="t" r="r" b="b"/>
                <a:pathLst>
                  <a:path w="4129" h="1777" extrusionOk="0">
                    <a:moveTo>
                      <a:pt x="2194" y="0"/>
                    </a:moveTo>
                    <a:cubicBezTo>
                      <a:pt x="1321" y="0"/>
                      <a:pt x="451" y="483"/>
                      <a:pt x="64" y="1398"/>
                    </a:cubicBezTo>
                    <a:cubicBezTo>
                      <a:pt x="1" y="1524"/>
                      <a:pt x="64" y="1714"/>
                      <a:pt x="190" y="1777"/>
                    </a:cubicBezTo>
                    <a:lnTo>
                      <a:pt x="347" y="1777"/>
                    </a:lnTo>
                    <a:cubicBezTo>
                      <a:pt x="442" y="1777"/>
                      <a:pt x="537" y="1714"/>
                      <a:pt x="568" y="1619"/>
                    </a:cubicBezTo>
                    <a:cubicBezTo>
                      <a:pt x="867" y="934"/>
                      <a:pt x="1519" y="572"/>
                      <a:pt x="2179" y="572"/>
                    </a:cubicBezTo>
                    <a:cubicBezTo>
                      <a:pt x="2702" y="572"/>
                      <a:pt x="3230" y="799"/>
                      <a:pt x="3593" y="1272"/>
                    </a:cubicBezTo>
                    <a:cubicBezTo>
                      <a:pt x="3650" y="1349"/>
                      <a:pt x="3730" y="1390"/>
                      <a:pt x="3813" y="1390"/>
                    </a:cubicBezTo>
                    <a:cubicBezTo>
                      <a:pt x="3866" y="1390"/>
                      <a:pt x="3921" y="1373"/>
                      <a:pt x="3971" y="1335"/>
                    </a:cubicBezTo>
                    <a:cubicBezTo>
                      <a:pt x="4097" y="1241"/>
                      <a:pt x="4128" y="1052"/>
                      <a:pt x="4034" y="926"/>
                    </a:cubicBezTo>
                    <a:cubicBezTo>
                      <a:pt x="3575" y="301"/>
                      <a:pt x="2884" y="0"/>
                      <a:pt x="2194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2">
                <a:extLst>
                  <a:ext uri="{FF2B5EF4-FFF2-40B4-BE49-F238E27FC236}">
                    <a16:creationId xmlns:a16="http://schemas.microsoft.com/office/drawing/2014/main" id="{E4F2766F-18ED-7A8E-92EE-CF855422CA81}"/>
                  </a:ext>
                </a:extLst>
              </p:cNvPr>
              <p:cNvSpPr/>
              <p:nvPr/>
            </p:nvSpPr>
            <p:spPr>
              <a:xfrm>
                <a:off x="5889174" y="4248631"/>
                <a:ext cx="130901" cy="81758"/>
              </a:xfrm>
              <a:custGeom>
                <a:avLst/>
                <a:gdLst/>
                <a:ahLst/>
                <a:cxnLst/>
                <a:rect l="l" t="t" r="r" b="b"/>
                <a:pathLst>
                  <a:path w="6265" h="3913" extrusionOk="0">
                    <a:moveTo>
                      <a:pt x="4336" y="1"/>
                    </a:moveTo>
                    <a:cubicBezTo>
                      <a:pt x="3742" y="1"/>
                      <a:pt x="3037" y="146"/>
                      <a:pt x="2295" y="508"/>
                    </a:cubicBezTo>
                    <a:cubicBezTo>
                      <a:pt x="972" y="1170"/>
                      <a:pt x="247" y="2178"/>
                      <a:pt x="121" y="2871"/>
                    </a:cubicBezTo>
                    <a:cubicBezTo>
                      <a:pt x="0" y="3537"/>
                      <a:pt x="316" y="3912"/>
                      <a:pt x="704" y="3912"/>
                    </a:cubicBezTo>
                    <a:cubicBezTo>
                      <a:pt x="720" y="3912"/>
                      <a:pt x="736" y="3912"/>
                      <a:pt x="751" y="3911"/>
                    </a:cubicBezTo>
                    <a:cubicBezTo>
                      <a:pt x="1224" y="3816"/>
                      <a:pt x="1697" y="3627"/>
                      <a:pt x="2106" y="3375"/>
                    </a:cubicBezTo>
                    <a:cubicBezTo>
                      <a:pt x="2547" y="3123"/>
                      <a:pt x="2988" y="2871"/>
                      <a:pt x="3398" y="2682"/>
                    </a:cubicBezTo>
                    <a:cubicBezTo>
                      <a:pt x="3807" y="2493"/>
                      <a:pt x="4280" y="2304"/>
                      <a:pt x="4753" y="2083"/>
                    </a:cubicBezTo>
                    <a:cubicBezTo>
                      <a:pt x="5194" y="1926"/>
                      <a:pt x="5635" y="1705"/>
                      <a:pt x="5981" y="1359"/>
                    </a:cubicBezTo>
                    <a:cubicBezTo>
                      <a:pt x="6265" y="1075"/>
                      <a:pt x="6202" y="571"/>
                      <a:pt x="5540" y="256"/>
                    </a:cubicBezTo>
                    <a:cubicBezTo>
                      <a:pt x="5241" y="99"/>
                      <a:pt x="4826" y="1"/>
                      <a:pt x="4336" y="1"/>
                    </a:cubicBezTo>
                    <a:close/>
                  </a:path>
                </a:pathLst>
              </a:custGeom>
              <a:solidFill>
                <a:srgbClr val="502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2">
                <a:extLst>
                  <a:ext uri="{FF2B5EF4-FFF2-40B4-BE49-F238E27FC236}">
                    <a16:creationId xmlns:a16="http://schemas.microsoft.com/office/drawing/2014/main" id="{96E73B45-AD27-A59C-DE76-35A888D51413}"/>
                  </a:ext>
                </a:extLst>
              </p:cNvPr>
              <p:cNvSpPr/>
              <p:nvPr/>
            </p:nvSpPr>
            <p:spPr>
              <a:xfrm>
                <a:off x="6158978" y="4217204"/>
                <a:ext cx="142853" cy="59820"/>
              </a:xfrm>
              <a:custGeom>
                <a:avLst/>
                <a:gdLst/>
                <a:ahLst/>
                <a:cxnLst/>
                <a:rect l="l" t="t" r="r" b="b"/>
                <a:pathLst>
                  <a:path w="6837" h="2863" extrusionOk="0">
                    <a:moveTo>
                      <a:pt x="2944" y="1"/>
                    </a:moveTo>
                    <a:cubicBezTo>
                      <a:pt x="1835" y="1"/>
                      <a:pt x="974" y="371"/>
                      <a:pt x="536" y="783"/>
                    </a:cubicBezTo>
                    <a:cubicBezTo>
                      <a:pt x="0" y="1256"/>
                      <a:pt x="63" y="1760"/>
                      <a:pt x="441" y="1981"/>
                    </a:cubicBezTo>
                    <a:cubicBezTo>
                      <a:pt x="883" y="2170"/>
                      <a:pt x="1355" y="2296"/>
                      <a:pt x="1859" y="2296"/>
                    </a:cubicBezTo>
                    <a:cubicBezTo>
                      <a:pt x="2363" y="2327"/>
                      <a:pt x="2867" y="2390"/>
                      <a:pt x="3308" y="2453"/>
                    </a:cubicBezTo>
                    <a:cubicBezTo>
                      <a:pt x="3750" y="2516"/>
                      <a:pt x="4285" y="2611"/>
                      <a:pt x="4789" y="2737"/>
                    </a:cubicBezTo>
                    <a:cubicBezTo>
                      <a:pt x="5083" y="2821"/>
                      <a:pt x="5405" y="2863"/>
                      <a:pt x="5727" y="2863"/>
                    </a:cubicBezTo>
                    <a:cubicBezTo>
                      <a:pt x="5888" y="2863"/>
                      <a:pt x="6049" y="2852"/>
                      <a:pt x="6207" y="2831"/>
                    </a:cubicBezTo>
                    <a:cubicBezTo>
                      <a:pt x="6648" y="2737"/>
                      <a:pt x="6837" y="2296"/>
                      <a:pt x="6522" y="1666"/>
                    </a:cubicBezTo>
                    <a:cubicBezTo>
                      <a:pt x="6207" y="1035"/>
                      <a:pt x="5199" y="279"/>
                      <a:pt x="3718" y="59"/>
                    </a:cubicBezTo>
                    <a:cubicBezTo>
                      <a:pt x="3449" y="19"/>
                      <a:pt x="3191" y="1"/>
                      <a:pt x="2944" y="1"/>
                    </a:cubicBezTo>
                    <a:close/>
                  </a:path>
                </a:pathLst>
              </a:custGeom>
              <a:solidFill>
                <a:srgbClr val="502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2">
                <a:extLst>
                  <a:ext uri="{FF2B5EF4-FFF2-40B4-BE49-F238E27FC236}">
                    <a16:creationId xmlns:a16="http://schemas.microsoft.com/office/drawing/2014/main" id="{733F20F4-2990-8258-9AE5-A6A775F69739}"/>
                  </a:ext>
                </a:extLst>
              </p:cNvPr>
              <p:cNvSpPr/>
              <p:nvPr/>
            </p:nvSpPr>
            <p:spPr>
              <a:xfrm>
                <a:off x="5972025" y="4519270"/>
                <a:ext cx="210800" cy="115273"/>
              </a:xfrm>
              <a:custGeom>
                <a:avLst/>
                <a:gdLst/>
                <a:ahLst/>
                <a:cxnLst/>
                <a:rect l="l" t="t" r="r" b="b"/>
                <a:pathLst>
                  <a:path w="10089" h="5517" extrusionOk="0">
                    <a:moveTo>
                      <a:pt x="2111" y="1"/>
                    </a:moveTo>
                    <a:lnTo>
                      <a:pt x="2111" y="1"/>
                    </a:lnTo>
                    <a:cubicBezTo>
                      <a:pt x="0" y="61"/>
                      <a:pt x="1064" y="5516"/>
                      <a:pt x="4638" y="5516"/>
                    </a:cubicBezTo>
                    <a:cubicBezTo>
                      <a:pt x="4799" y="5516"/>
                      <a:pt x="4965" y="5505"/>
                      <a:pt x="5135" y="5482"/>
                    </a:cubicBezTo>
                    <a:cubicBezTo>
                      <a:pt x="9002" y="4930"/>
                      <a:pt x="10089" y="432"/>
                      <a:pt x="7697" y="432"/>
                    </a:cubicBezTo>
                    <a:cubicBezTo>
                      <a:pt x="7633" y="432"/>
                      <a:pt x="7567" y="435"/>
                      <a:pt x="7498" y="442"/>
                    </a:cubicBezTo>
                    <a:cubicBezTo>
                      <a:pt x="7157" y="460"/>
                      <a:pt x="6816" y="468"/>
                      <a:pt x="6473" y="468"/>
                    </a:cubicBezTo>
                    <a:cubicBezTo>
                      <a:pt x="5011" y="468"/>
                      <a:pt x="3540" y="307"/>
                      <a:pt x="21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32">
                <a:extLst>
                  <a:ext uri="{FF2B5EF4-FFF2-40B4-BE49-F238E27FC236}">
                    <a16:creationId xmlns:a16="http://schemas.microsoft.com/office/drawing/2014/main" id="{786D8073-6231-3FEB-97B0-6BE978F9524F}"/>
                  </a:ext>
                </a:extLst>
              </p:cNvPr>
              <p:cNvSpPr/>
              <p:nvPr/>
            </p:nvSpPr>
            <p:spPr>
              <a:xfrm>
                <a:off x="6033897" y="4552348"/>
                <a:ext cx="54659" cy="36732"/>
              </a:xfrm>
              <a:custGeom>
                <a:avLst/>
                <a:gdLst/>
                <a:ahLst/>
                <a:cxnLst/>
                <a:rect l="l" t="t" r="r" b="b"/>
                <a:pathLst>
                  <a:path w="2616" h="1758" extrusionOk="0">
                    <a:moveTo>
                      <a:pt x="632" y="0"/>
                    </a:moveTo>
                    <a:cubicBezTo>
                      <a:pt x="476" y="0"/>
                      <a:pt x="317" y="18"/>
                      <a:pt x="158" y="56"/>
                    </a:cubicBezTo>
                    <a:cubicBezTo>
                      <a:pt x="63" y="87"/>
                      <a:pt x="0" y="213"/>
                      <a:pt x="32" y="308"/>
                    </a:cubicBezTo>
                    <a:cubicBezTo>
                      <a:pt x="32" y="386"/>
                      <a:pt x="117" y="442"/>
                      <a:pt x="200" y="442"/>
                    </a:cubicBezTo>
                    <a:cubicBezTo>
                      <a:pt x="218" y="442"/>
                      <a:pt x="236" y="439"/>
                      <a:pt x="253" y="434"/>
                    </a:cubicBezTo>
                    <a:cubicBezTo>
                      <a:pt x="382" y="400"/>
                      <a:pt x="513" y="384"/>
                      <a:pt x="642" y="384"/>
                    </a:cubicBezTo>
                    <a:cubicBezTo>
                      <a:pt x="1357" y="384"/>
                      <a:pt x="2019" y="879"/>
                      <a:pt x="2206" y="1600"/>
                    </a:cubicBezTo>
                    <a:cubicBezTo>
                      <a:pt x="2237" y="1694"/>
                      <a:pt x="2300" y="1757"/>
                      <a:pt x="2395" y="1757"/>
                    </a:cubicBezTo>
                    <a:lnTo>
                      <a:pt x="2458" y="1726"/>
                    </a:lnTo>
                    <a:cubicBezTo>
                      <a:pt x="2552" y="1726"/>
                      <a:pt x="2615" y="1600"/>
                      <a:pt x="2584" y="1505"/>
                    </a:cubicBezTo>
                    <a:cubicBezTo>
                      <a:pt x="2342" y="593"/>
                      <a:pt x="1530" y="0"/>
                      <a:pt x="632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2">
                <a:extLst>
                  <a:ext uri="{FF2B5EF4-FFF2-40B4-BE49-F238E27FC236}">
                    <a16:creationId xmlns:a16="http://schemas.microsoft.com/office/drawing/2014/main" id="{DB9E87AF-C102-1AE8-091F-8C920C0DD2D2}"/>
                  </a:ext>
                </a:extLst>
              </p:cNvPr>
              <p:cNvSpPr/>
              <p:nvPr/>
            </p:nvSpPr>
            <p:spPr>
              <a:xfrm>
                <a:off x="5952278" y="4398995"/>
                <a:ext cx="61220" cy="49958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2391" extrusionOk="0">
                    <a:moveTo>
                      <a:pt x="1468" y="1"/>
                    </a:moveTo>
                    <a:cubicBezTo>
                      <a:pt x="1019" y="1"/>
                      <a:pt x="591" y="252"/>
                      <a:pt x="409" y="684"/>
                    </a:cubicBezTo>
                    <a:cubicBezTo>
                      <a:pt x="0" y="1502"/>
                      <a:pt x="630" y="2391"/>
                      <a:pt x="1460" y="2391"/>
                    </a:cubicBezTo>
                    <a:cubicBezTo>
                      <a:pt x="1589" y="2391"/>
                      <a:pt x="1723" y="2369"/>
                      <a:pt x="1859" y="2323"/>
                    </a:cubicBezTo>
                    <a:cubicBezTo>
                      <a:pt x="2835" y="1944"/>
                      <a:pt x="2930" y="590"/>
                      <a:pt x="1985" y="117"/>
                    </a:cubicBezTo>
                    <a:cubicBezTo>
                      <a:pt x="1818" y="38"/>
                      <a:pt x="1642" y="1"/>
                      <a:pt x="1468" y="1"/>
                    </a:cubicBezTo>
                    <a:close/>
                  </a:path>
                </a:pathLst>
              </a:custGeom>
              <a:solidFill>
                <a:srgbClr val="502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32">
                <a:extLst>
                  <a:ext uri="{FF2B5EF4-FFF2-40B4-BE49-F238E27FC236}">
                    <a16:creationId xmlns:a16="http://schemas.microsoft.com/office/drawing/2014/main" id="{23AF6988-1BCF-1509-0F61-E13F0EBE35D1}"/>
                  </a:ext>
                </a:extLst>
              </p:cNvPr>
              <p:cNvSpPr/>
              <p:nvPr/>
            </p:nvSpPr>
            <p:spPr>
              <a:xfrm>
                <a:off x="6187291" y="4375592"/>
                <a:ext cx="61241" cy="49665"/>
              </a:xfrm>
              <a:custGeom>
                <a:avLst/>
                <a:gdLst/>
                <a:ahLst/>
                <a:cxnLst/>
                <a:rect l="l" t="t" r="r" b="b"/>
                <a:pathLst>
                  <a:path w="2931" h="2377" extrusionOk="0">
                    <a:moveTo>
                      <a:pt x="1456" y="0"/>
                    </a:moveTo>
                    <a:cubicBezTo>
                      <a:pt x="1020" y="0"/>
                      <a:pt x="615" y="236"/>
                      <a:pt x="410" y="670"/>
                    </a:cubicBezTo>
                    <a:cubicBezTo>
                      <a:pt x="1" y="1488"/>
                      <a:pt x="630" y="2377"/>
                      <a:pt x="1460" y="2377"/>
                    </a:cubicBezTo>
                    <a:cubicBezTo>
                      <a:pt x="1589" y="2377"/>
                      <a:pt x="1723" y="2355"/>
                      <a:pt x="1859" y="2308"/>
                    </a:cubicBezTo>
                    <a:cubicBezTo>
                      <a:pt x="2867" y="1930"/>
                      <a:pt x="2930" y="544"/>
                      <a:pt x="1953" y="103"/>
                    </a:cubicBezTo>
                    <a:cubicBezTo>
                      <a:pt x="1789" y="34"/>
                      <a:pt x="1620" y="0"/>
                      <a:pt x="1456" y="0"/>
                    </a:cubicBezTo>
                    <a:close/>
                  </a:path>
                </a:pathLst>
              </a:custGeom>
              <a:solidFill>
                <a:srgbClr val="502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2">
                <a:extLst>
                  <a:ext uri="{FF2B5EF4-FFF2-40B4-BE49-F238E27FC236}">
                    <a16:creationId xmlns:a16="http://schemas.microsoft.com/office/drawing/2014/main" id="{85CB7815-104B-BD35-4B28-152A023DEA3A}"/>
                  </a:ext>
                </a:extLst>
              </p:cNvPr>
              <p:cNvSpPr/>
              <p:nvPr/>
            </p:nvSpPr>
            <p:spPr>
              <a:xfrm>
                <a:off x="5946992" y="4434936"/>
                <a:ext cx="71123" cy="27747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1328" extrusionOk="0">
                    <a:moveTo>
                      <a:pt x="1954" y="0"/>
                    </a:moveTo>
                    <a:cubicBezTo>
                      <a:pt x="1478" y="0"/>
                      <a:pt x="915" y="156"/>
                      <a:pt x="316" y="603"/>
                    </a:cubicBezTo>
                    <a:cubicBezTo>
                      <a:pt x="1" y="823"/>
                      <a:pt x="158" y="1327"/>
                      <a:pt x="536" y="1327"/>
                    </a:cubicBezTo>
                    <a:cubicBezTo>
                      <a:pt x="631" y="1296"/>
                      <a:pt x="694" y="1264"/>
                      <a:pt x="757" y="1233"/>
                    </a:cubicBezTo>
                    <a:cubicBezTo>
                      <a:pt x="1231" y="887"/>
                      <a:pt x="1627" y="780"/>
                      <a:pt x="1936" y="780"/>
                    </a:cubicBezTo>
                    <a:cubicBezTo>
                      <a:pt x="2387" y="780"/>
                      <a:pt x="2654" y="1006"/>
                      <a:pt x="2710" y="1044"/>
                    </a:cubicBezTo>
                    <a:cubicBezTo>
                      <a:pt x="2773" y="1122"/>
                      <a:pt x="2868" y="1162"/>
                      <a:pt x="2966" y="1162"/>
                    </a:cubicBezTo>
                    <a:cubicBezTo>
                      <a:pt x="3065" y="1162"/>
                      <a:pt x="3167" y="1122"/>
                      <a:pt x="3246" y="1044"/>
                    </a:cubicBezTo>
                    <a:cubicBezTo>
                      <a:pt x="3403" y="886"/>
                      <a:pt x="3403" y="634"/>
                      <a:pt x="3246" y="477"/>
                    </a:cubicBezTo>
                    <a:cubicBezTo>
                      <a:pt x="3017" y="248"/>
                      <a:pt x="2554" y="0"/>
                      <a:pt x="1954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2">
                <a:extLst>
                  <a:ext uri="{FF2B5EF4-FFF2-40B4-BE49-F238E27FC236}">
                    <a16:creationId xmlns:a16="http://schemas.microsoft.com/office/drawing/2014/main" id="{8C4928F9-AF3E-8CC6-5C08-8BA2EB6A81C3}"/>
                  </a:ext>
                </a:extLst>
              </p:cNvPr>
              <p:cNvSpPr/>
              <p:nvPr/>
            </p:nvSpPr>
            <p:spPr>
              <a:xfrm>
                <a:off x="6185306" y="4408921"/>
                <a:ext cx="72690" cy="27413"/>
              </a:xfrm>
              <a:custGeom>
                <a:avLst/>
                <a:gdLst/>
                <a:ahLst/>
                <a:cxnLst/>
                <a:rect l="l" t="t" r="r" b="b"/>
                <a:pathLst>
                  <a:path w="3479" h="1312" extrusionOk="0">
                    <a:moveTo>
                      <a:pt x="1863" y="1"/>
                    </a:moveTo>
                    <a:cubicBezTo>
                      <a:pt x="1384" y="1"/>
                      <a:pt x="821" y="159"/>
                      <a:pt x="221" y="619"/>
                    </a:cubicBezTo>
                    <a:cubicBezTo>
                      <a:pt x="32" y="745"/>
                      <a:pt x="1" y="965"/>
                      <a:pt x="158" y="1154"/>
                    </a:cubicBezTo>
                    <a:cubicBezTo>
                      <a:pt x="221" y="1249"/>
                      <a:pt x="347" y="1312"/>
                      <a:pt x="473" y="1312"/>
                    </a:cubicBezTo>
                    <a:cubicBezTo>
                      <a:pt x="536" y="1312"/>
                      <a:pt x="631" y="1280"/>
                      <a:pt x="694" y="1249"/>
                    </a:cubicBezTo>
                    <a:cubicBezTo>
                      <a:pt x="1164" y="896"/>
                      <a:pt x="1564" y="787"/>
                      <a:pt x="1875" y="787"/>
                    </a:cubicBezTo>
                    <a:cubicBezTo>
                      <a:pt x="2315" y="787"/>
                      <a:pt x="2579" y="1005"/>
                      <a:pt x="2616" y="1060"/>
                    </a:cubicBezTo>
                    <a:cubicBezTo>
                      <a:pt x="2698" y="1136"/>
                      <a:pt x="2790" y="1168"/>
                      <a:pt x="2879" y="1168"/>
                    </a:cubicBezTo>
                    <a:cubicBezTo>
                      <a:pt x="3196" y="1168"/>
                      <a:pt x="3478" y="757"/>
                      <a:pt x="3183" y="461"/>
                    </a:cubicBezTo>
                    <a:cubicBezTo>
                      <a:pt x="2937" y="251"/>
                      <a:pt x="2466" y="1"/>
                      <a:pt x="1863" y="1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32">
                <a:extLst>
                  <a:ext uri="{FF2B5EF4-FFF2-40B4-BE49-F238E27FC236}">
                    <a16:creationId xmlns:a16="http://schemas.microsoft.com/office/drawing/2014/main" id="{62DA235B-CB54-C59D-4B33-500B890A89C7}"/>
                  </a:ext>
                </a:extLst>
              </p:cNvPr>
              <p:cNvSpPr/>
              <p:nvPr/>
            </p:nvSpPr>
            <p:spPr>
              <a:xfrm>
                <a:off x="6078655" y="4336225"/>
                <a:ext cx="82302" cy="152109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7280" extrusionOk="0">
                    <a:moveTo>
                      <a:pt x="940" y="1"/>
                    </a:moveTo>
                    <a:cubicBezTo>
                      <a:pt x="656" y="1"/>
                      <a:pt x="299" y="318"/>
                      <a:pt x="505" y="569"/>
                    </a:cubicBezTo>
                    <a:lnTo>
                      <a:pt x="2931" y="4602"/>
                    </a:lnTo>
                    <a:cubicBezTo>
                      <a:pt x="3088" y="4854"/>
                      <a:pt x="3088" y="5169"/>
                      <a:pt x="2962" y="5421"/>
                    </a:cubicBezTo>
                    <a:cubicBezTo>
                      <a:pt x="2710" y="5925"/>
                      <a:pt x="2269" y="6240"/>
                      <a:pt x="1734" y="6335"/>
                    </a:cubicBezTo>
                    <a:cubicBezTo>
                      <a:pt x="1324" y="6398"/>
                      <a:pt x="946" y="6461"/>
                      <a:pt x="536" y="6461"/>
                    </a:cubicBezTo>
                    <a:cubicBezTo>
                      <a:pt x="1" y="6461"/>
                      <a:pt x="1" y="7248"/>
                      <a:pt x="536" y="7248"/>
                    </a:cubicBezTo>
                    <a:lnTo>
                      <a:pt x="536" y="7280"/>
                    </a:lnTo>
                    <a:cubicBezTo>
                      <a:pt x="977" y="7280"/>
                      <a:pt x="1450" y="7217"/>
                      <a:pt x="1891" y="7122"/>
                    </a:cubicBezTo>
                    <a:cubicBezTo>
                      <a:pt x="2679" y="6996"/>
                      <a:pt x="3340" y="6492"/>
                      <a:pt x="3687" y="5768"/>
                    </a:cubicBezTo>
                    <a:cubicBezTo>
                      <a:pt x="3939" y="5264"/>
                      <a:pt x="3876" y="4665"/>
                      <a:pt x="3592" y="4192"/>
                    </a:cubicBezTo>
                    <a:lnTo>
                      <a:pt x="1198" y="160"/>
                    </a:lnTo>
                    <a:cubicBezTo>
                      <a:pt x="1146" y="47"/>
                      <a:pt x="1048" y="1"/>
                      <a:pt x="940" y="1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8710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>
          <a:extLst>
            <a:ext uri="{FF2B5EF4-FFF2-40B4-BE49-F238E27FC236}">
              <a16:creationId xmlns:a16="http://schemas.microsoft.com/office/drawing/2014/main" id="{B059B87E-AE0A-37AE-69D1-825FF0C9C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E9F298-4479-D1F9-BBC2-5F688AB92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019" y="0"/>
            <a:ext cx="36359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15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>
          <a:extLst>
            <a:ext uri="{FF2B5EF4-FFF2-40B4-BE49-F238E27FC236}">
              <a16:creationId xmlns:a16="http://schemas.microsoft.com/office/drawing/2014/main" id="{57798705-EC4B-0CE0-E32D-DF587F125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9">
            <a:extLst>
              <a:ext uri="{FF2B5EF4-FFF2-40B4-BE49-F238E27FC236}">
                <a16:creationId xmlns:a16="http://schemas.microsoft.com/office/drawing/2014/main" id="{614A4ACA-FBD9-5732-7A0E-CFFDA5AF223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65114" y="2325766"/>
            <a:ext cx="3944046" cy="89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 You!</a:t>
            </a:r>
            <a:endParaRPr sz="6000" dirty="0"/>
          </a:p>
        </p:txBody>
      </p:sp>
      <p:pic>
        <p:nvPicPr>
          <p:cNvPr id="11" name="Picture 10" descr="A cartoon of a family&#10;&#10;Description automatically generated">
            <a:extLst>
              <a:ext uri="{FF2B5EF4-FFF2-40B4-BE49-F238E27FC236}">
                <a16:creationId xmlns:a16="http://schemas.microsoft.com/office/drawing/2014/main" id="{D8384519-C70A-A98A-64EA-8385BA087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835" y="1029683"/>
            <a:ext cx="3532629" cy="348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060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9" name="Google Shape;899;p34"/>
          <p:cNvGrpSpPr/>
          <p:nvPr/>
        </p:nvGrpSpPr>
        <p:grpSpPr>
          <a:xfrm>
            <a:off x="-821245" y="2208435"/>
            <a:ext cx="4425557" cy="4409879"/>
            <a:chOff x="-1220870" y="2208435"/>
            <a:chExt cx="4425557" cy="4409879"/>
          </a:xfrm>
        </p:grpSpPr>
        <p:grpSp>
          <p:nvGrpSpPr>
            <p:cNvPr id="900" name="Google Shape;900;p34"/>
            <p:cNvGrpSpPr/>
            <p:nvPr/>
          </p:nvGrpSpPr>
          <p:grpSpPr>
            <a:xfrm>
              <a:off x="-1220870" y="2368212"/>
              <a:ext cx="4425557" cy="4250102"/>
              <a:chOff x="5036155" y="1089987"/>
              <a:chExt cx="4425557" cy="4250102"/>
            </a:xfrm>
          </p:grpSpPr>
          <p:sp>
            <p:nvSpPr>
              <p:cNvPr id="901" name="Google Shape;901;p34"/>
              <p:cNvSpPr/>
              <p:nvPr/>
            </p:nvSpPr>
            <p:spPr>
              <a:xfrm>
                <a:off x="5036155" y="1089987"/>
                <a:ext cx="4425557" cy="4250102"/>
              </a:xfrm>
              <a:custGeom>
                <a:avLst/>
                <a:gdLst/>
                <a:ahLst/>
                <a:cxnLst/>
                <a:rect l="l" t="t" r="r" b="b"/>
                <a:pathLst>
                  <a:path w="120366" h="115594" extrusionOk="0">
                    <a:moveTo>
                      <a:pt x="67461" y="1"/>
                    </a:moveTo>
                    <a:cubicBezTo>
                      <a:pt x="64374" y="1"/>
                      <a:pt x="61260" y="1231"/>
                      <a:pt x="58934" y="3821"/>
                    </a:cubicBezTo>
                    <a:cubicBezTo>
                      <a:pt x="56693" y="6315"/>
                      <a:pt x="53566" y="7625"/>
                      <a:pt x="50396" y="7625"/>
                    </a:cubicBezTo>
                    <a:cubicBezTo>
                      <a:pt x="48426" y="7625"/>
                      <a:pt x="46439" y="7119"/>
                      <a:pt x="44639" y="6076"/>
                    </a:cubicBezTo>
                    <a:cubicBezTo>
                      <a:pt x="42787" y="5000"/>
                      <a:pt x="40811" y="4505"/>
                      <a:pt x="38881" y="4505"/>
                    </a:cubicBezTo>
                    <a:cubicBezTo>
                      <a:pt x="33291" y="4505"/>
                      <a:pt x="28092" y="8652"/>
                      <a:pt x="27454" y="14817"/>
                    </a:cubicBezTo>
                    <a:cubicBezTo>
                      <a:pt x="26895" y="20223"/>
                      <a:pt x="22627" y="24509"/>
                      <a:pt x="17222" y="25050"/>
                    </a:cubicBezTo>
                    <a:cubicBezTo>
                      <a:pt x="8928" y="25907"/>
                      <a:pt x="4268" y="35021"/>
                      <a:pt x="8462" y="42234"/>
                    </a:cubicBezTo>
                    <a:cubicBezTo>
                      <a:pt x="11202" y="46950"/>
                      <a:pt x="10251" y="52914"/>
                      <a:pt x="6207" y="56548"/>
                    </a:cubicBezTo>
                    <a:cubicBezTo>
                      <a:pt x="0" y="62121"/>
                      <a:pt x="1622" y="72223"/>
                      <a:pt x="9245" y="75597"/>
                    </a:cubicBezTo>
                    <a:cubicBezTo>
                      <a:pt x="14202" y="77815"/>
                      <a:pt x="16961" y="83201"/>
                      <a:pt x="15824" y="88513"/>
                    </a:cubicBezTo>
                    <a:cubicBezTo>
                      <a:pt x="14266" y="95835"/>
                      <a:pt x="19952" y="102434"/>
                      <a:pt x="27034" y="102434"/>
                    </a:cubicBezTo>
                    <a:cubicBezTo>
                      <a:pt x="27830" y="102434"/>
                      <a:pt x="28644" y="102350"/>
                      <a:pt x="29467" y="102175"/>
                    </a:cubicBezTo>
                    <a:cubicBezTo>
                      <a:pt x="30272" y="102003"/>
                      <a:pt x="31078" y="101919"/>
                      <a:pt x="31875" y="101919"/>
                    </a:cubicBezTo>
                    <a:cubicBezTo>
                      <a:pt x="36338" y="101919"/>
                      <a:pt x="40499" y="104532"/>
                      <a:pt x="42365" y="108754"/>
                    </a:cubicBezTo>
                    <a:cubicBezTo>
                      <a:pt x="44341" y="113196"/>
                      <a:pt x="48596" y="115594"/>
                      <a:pt x="52905" y="115594"/>
                    </a:cubicBezTo>
                    <a:cubicBezTo>
                      <a:pt x="55992" y="115594"/>
                      <a:pt x="59106" y="114364"/>
                      <a:pt x="61432" y="111774"/>
                    </a:cubicBezTo>
                    <a:cubicBezTo>
                      <a:pt x="63673" y="109279"/>
                      <a:pt x="66800" y="107969"/>
                      <a:pt x="69970" y="107969"/>
                    </a:cubicBezTo>
                    <a:cubicBezTo>
                      <a:pt x="71940" y="107969"/>
                      <a:pt x="73927" y="108475"/>
                      <a:pt x="75727" y="109518"/>
                    </a:cubicBezTo>
                    <a:cubicBezTo>
                      <a:pt x="77578" y="110595"/>
                      <a:pt x="79556" y="111089"/>
                      <a:pt x="81488" y="111089"/>
                    </a:cubicBezTo>
                    <a:cubicBezTo>
                      <a:pt x="87082" y="111089"/>
                      <a:pt x="92288" y="106942"/>
                      <a:pt x="92912" y="100777"/>
                    </a:cubicBezTo>
                    <a:cubicBezTo>
                      <a:pt x="93471" y="95372"/>
                      <a:pt x="97758" y="91085"/>
                      <a:pt x="103163" y="90545"/>
                    </a:cubicBezTo>
                    <a:cubicBezTo>
                      <a:pt x="111438" y="89687"/>
                      <a:pt x="116098" y="80573"/>
                      <a:pt x="111904" y="73360"/>
                    </a:cubicBezTo>
                    <a:cubicBezTo>
                      <a:pt x="109183" y="68645"/>
                      <a:pt x="110133" y="62680"/>
                      <a:pt x="114178" y="59046"/>
                    </a:cubicBezTo>
                    <a:cubicBezTo>
                      <a:pt x="120366" y="53492"/>
                      <a:pt x="118763" y="43371"/>
                      <a:pt x="111140" y="39998"/>
                    </a:cubicBezTo>
                    <a:cubicBezTo>
                      <a:pt x="106163" y="37780"/>
                      <a:pt x="103424" y="32393"/>
                      <a:pt x="104560" y="27081"/>
                    </a:cubicBezTo>
                    <a:cubicBezTo>
                      <a:pt x="106119" y="19760"/>
                      <a:pt x="100432" y="13161"/>
                      <a:pt x="93337" y="13161"/>
                    </a:cubicBezTo>
                    <a:cubicBezTo>
                      <a:pt x="92539" y="13161"/>
                      <a:pt x="91724" y="13244"/>
                      <a:pt x="90899" y="13420"/>
                    </a:cubicBezTo>
                    <a:cubicBezTo>
                      <a:pt x="90094" y="13592"/>
                      <a:pt x="89288" y="13675"/>
                      <a:pt x="88491" y="13675"/>
                    </a:cubicBezTo>
                    <a:cubicBezTo>
                      <a:pt x="84028" y="13675"/>
                      <a:pt x="79867" y="11063"/>
                      <a:pt x="78001" y="6840"/>
                    </a:cubicBezTo>
                    <a:cubicBezTo>
                      <a:pt x="76025" y="2398"/>
                      <a:pt x="71770" y="1"/>
                      <a:pt x="67461" y="1"/>
                    </a:cubicBezTo>
                    <a:close/>
                  </a:path>
                </a:pathLst>
              </a:custGeom>
              <a:solidFill>
                <a:schemeClr val="accent1">
                  <a:alpha val="468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34"/>
              <p:cNvSpPr/>
              <p:nvPr/>
            </p:nvSpPr>
            <p:spPr>
              <a:xfrm>
                <a:off x="5286284" y="1531969"/>
                <a:ext cx="3926659" cy="3770875"/>
              </a:xfrm>
              <a:custGeom>
                <a:avLst/>
                <a:gdLst/>
                <a:ahLst/>
                <a:cxnLst/>
                <a:rect l="l" t="t" r="r" b="b"/>
                <a:pathLst>
                  <a:path w="106797" h="102560" extrusionOk="0">
                    <a:moveTo>
                      <a:pt x="59836" y="0"/>
                    </a:moveTo>
                    <a:cubicBezTo>
                      <a:pt x="57100" y="0"/>
                      <a:pt x="54340" y="1092"/>
                      <a:pt x="52280" y="3393"/>
                    </a:cubicBezTo>
                    <a:cubicBezTo>
                      <a:pt x="50291" y="5600"/>
                      <a:pt x="47515" y="6765"/>
                      <a:pt x="44700" y="6765"/>
                    </a:cubicBezTo>
                    <a:cubicBezTo>
                      <a:pt x="42951" y="6765"/>
                      <a:pt x="41187" y="6316"/>
                      <a:pt x="39588" y="5387"/>
                    </a:cubicBezTo>
                    <a:cubicBezTo>
                      <a:pt x="37947" y="4435"/>
                      <a:pt x="36194" y="3998"/>
                      <a:pt x="34483" y="3998"/>
                    </a:cubicBezTo>
                    <a:cubicBezTo>
                      <a:pt x="29525" y="3998"/>
                      <a:pt x="24910" y="7668"/>
                      <a:pt x="24342" y="13141"/>
                    </a:cubicBezTo>
                    <a:cubicBezTo>
                      <a:pt x="23857" y="17931"/>
                      <a:pt x="20055" y="21733"/>
                      <a:pt x="15265" y="22236"/>
                    </a:cubicBezTo>
                    <a:cubicBezTo>
                      <a:pt x="7903" y="22982"/>
                      <a:pt x="3784" y="31071"/>
                      <a:pt x="7493" y="37464"/>
                    </a:cubicBezTo>
                    <a:cubicBezTo>
                      <a:pt x="9916" y="41639"/>
                      <a:pt x="9077" y="46950"/>
                      <a:pt x="5498" y="50175"/>
                    </a:cubicBezTo>
                    <a:cubicBezTo>
                      <a:pt x="0" y="55095"/>
                      <a:pt x="1417" y="64079"/>
                      <a:pt x="8182" y="67080"/>
                    </a:cubicBezTo>
                    <a:cubicBezTo>
                      <a:pt x="12600" y="69037"/>
                      <a:pt x="15023" y="73808"/>
                      <a:pt x="14016" y="78524"/>
                    </a:cubicBezTo>
                    <a:cubicBezTo>
                      <a:pt x="12641" y="85028"/>
                      <a:pt x="17690" y="90884"/>
                      <a:pt x="23981" y="90884"/>
                    </a:cubicBezTo>
                    <a:cubicBezTo>
                      <a:pt x="24685" y="90884"/>
                      <a:pt x="25404" y="90811"/>
                      <a:pt x="26131" y="90657"/>
                    </a:cubicBezTo>
                    <a:cubicBezTo>
                      <a:pt x="26845" y="90505"/>
                      <a:pt x="27562" y="90431"/>
                      <a:pt x="28270" y="90431"/>
                    </a:cubicBezTo>
                    <a:cubicBezTo>
                      <a:pt x="32233" y="90431"/>
                      <a:pt x="35933" y="92743"/>
                      <a:pt x="37593" y="96491"/>
                    </a:cubicBezTo>
                    <a:cubicBezTo>
                      <a:pt x="39342" y="100433"/>
                      <a:pt x="43116" y="102560"/>
                      <a:pt x="46938" y="102560"/>
                    </a:cubicBezTo>
                    <a:cubicBezTo>
                      <a:pt x="49675" y="102560"/>
                      <a:pt x="52437" y="101469"/>
                      <a:pt x="54498" y="99175"/>
                    </a:cubicBezTo>
                    <a:cubicBezTo>
                      <a:pt x="56487" y="96968"/>
                      <a:pt x="59263" y="95803"/>
                      <a:pt x="62078" y="95803"/>
                    </a:cubicBezTo>
                    <a:cubicBezTo>
                      <a:pt x="63827" y="95803"/>
                      <a:pt x="65591" y="96252"/>
                      <a:pt x="67191" y="97181"/>
                    </a:cubicBezTo>
                    <a:cubicBezTo>
                      <a:pt x="68829" y="98131"/>
                      <a:pt x="70579" y="98567"/>
                      <a:pt x="72290" y="98567"/>
                    </a:cubicBezTo>
                    <a:cubicBezTo>
                      <a:pt x="77255" y="98567"/>
                      <a:pt x="81882" y="94889"/>
                      <a:pt x="82437" y="89427"/>
                    </a:cubicBezTo>
                    <a:cubicBezTo>
                      <a:pt x="82940" y="84618"/>
                      <a:pt x="86724" y="80816"/>
                      <a:pt x="91532" y="80332"/>
                    </a:cubicBezTo>
                    <a:cubicBezTo>
                      <a:pt x="98876" y="79567"/>
                      <a:pt x="102995" y="71478"/>
                      <a:pt x="99286" y="65085"/>
                    </a:cubicBezTo>
                    <a:cubicBezTo>
                      <a:pt x="96863" y="60911"/>
                      <a:pt x="97702" y="55617"/>
                      <a:pt x="101299" y="52393"/>
                    </a:cubicBezTo>
                    <a:cubicBezTo>
                      <a:pt x="106797" y="47454"/>
                      <a:pt x="105362" y="38489"/>
                      <a:pt x="98596" y="35488"/>
                    </a:cubicBezTo>
                    <a:cubicBezTo>
                      <a:pt x="94198" y="33531"/>
                      <a:pt x="91756" y="28741"/>
                      <a:pt x="92762" y="24025"/>
                    </a:cubicBezTo>
                    <a:cubicBezTo>
                      <a:pt x="94136" y="17544"/>
                      <a:pt x="89083" y="11679"/>
                      <a:pt x="82810" y="11679"/>
                    </a:cubicBezTo>
                    <a:cubicBezTo>
                      <a:pt x="82102" y="11679"/>
                      <a:pt x="81379" y="11754"/>
                      <a:pt x="80648" y="11911"/>
                    </a:cubicBezTo>
                    <a:cubicBezTo>
                      <a:pt x="79933" y="12062"/>
                      <a:pt x="79218" y="12136"/>
                      <a:pt x="78512" y="12136"/>
                    </a:cubicBezTo>
                    <a:cubicBezTo>
                      <a:pt x="74538" y="12136"/>
                      <a:pt x="70847" y="9812"/>
                      <a:pt x="69185" y="6077"/>
                    </a:cubicBezTo>
                    <a:cubicBezTo>
                      <a:pt x="67436" y="2133"/>
                      <a:pt x="63660" y="0"/>
                      <a:pt x="59836" y="0"/>
                    </a:cubicBezTo>
                    <a:close/>
                  </a:path>
                </a:pathLst>
              </a:custGeom>
              <a:solidFill>
                <a:schemeClr val="accent1">
                  <a:alpha val="468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3" name="Google Shape;903;p34"/>
            <p:cNvGrpSpPr/>
            <p:nvPr/>
          </p:nvGrpSpPr>
          <p:grpSpPr>
            <a:xfrm flipH="1">
              <a:off x="-233990" y="2208435"/>
              <a:ext cx="2908993" cy="3170922"/>
              <a:chOff x="4498550" y="1321150"/>
              <a:chExt cx="976500" cy="1064425"/>
            </a:xfrm>
          </p:grpSpPr>
          <p:sp>
            <p:nvSpPr>
              <p:cNvPr id="904" name="Google Shape;904;p34"/>
              <p:cNvSpPr/>
              <p:nvPr/>
            </p:nvSpPr>
            <p:spPr>
              <a:xfrm>
                <a:off x="4498550" y="1321150"/>
                <a:ext cx="976500" cy="1064425"/>
              </a:xfrm>
              <a:custGeom>
                <a:avLst/>
                <a:gdLst/>
                <a:ahLst/>
                <a:cxnLst/>
                <a:rect l="l" t="t" r="r" b="b"/>
                <a:pathLst>
                  <a:path w="39060" h="42577" extrusionOk="0">
                    <a:moveTo>
                      <a:pt x="21741" y="1"/>
                    </a:moveTo>
                    <a:cubicBezTo>
                      <a:pt x="20822" y="1"/>
                      <a:pt x="19889" y="181"/>
                      <a:pt x="18990" y="560"/>
                    </a:cubicBezTo>
                    <a:lnTo>
                      <a:pt x="17903" y="1022"/>
                    </a:lnTo>
                    <a:cubicBezTo>
                      <a:pt x="17363" y="1249"/>
                      <a:pt x="16862" y="1538"/>
                      <a:pt x="16416" y="1875"/>
                    </a:cubicBezTo>
                    <a:cubicBezTo>
                      <a:pt x="13693" y="3620"/>
                      <a:pt x="13184" y="6147"/>
                      <a:pt x="13208" y="7876"/>
                    </a:cubicBezTo>
                    <a:cubicBezTo>
                      <a:pt x="13059" y="8111"/>
                      <a:pt x="12911" y="8353"/>
                      <a:pt x="12754" y="8596"/>
                    </a:cubicBezTo>
                    <a:cubicBezTo>
                      <a:pt x="11205" y="10889"/>
                      <a:pt x="9233" y="12344"/>
                      <a:pt x="6526" y="13721"/>
                    </a:cubicBezTo>
                    <a:lnTo>
                      <a:pt x="6158" y="13909"/>
                    </a:lnTo>
                    <a:cubicBezTo>
                      <a:pt x="1150" y="16452"/>
                      <a:pt x="0" y="22516"/>
                      <a:pt x="2512" y="25912"/>
                    </a:cubicBezTo>
                    <a:lnTo>
                      <a:pt x="3232" y="26897"/>
                    </a:lnTo>
                    <a:cubicBezTo>
                      <a:pt x="3341" y="27046"/>
                      <a:pt x="3459" y="27195"/>
                      <a:pt x="3584" y="27336"/>
                    </a:cubicBezTo>
                    <a:cubicBezTo>
                      <a:pt x="4030" y="27860"/>
                      <a:pt x="4163" y="28509"/>
                      <a:pt x="3936" y="29112"/>
                    </a:cubicBezTo>
                    <a:cubicBezTo>
                      <a:pt x="3513" y="30215"/>
                      <a:pt x="3302" y="31420"/>
                      <a:pt x="3388" y="32703"/>
                    </a:cubicBezTo>
                    <a:cubicBezTo>
                      <a:pt x="3709" y="37460"/>
                      <a:pt x="8020" y="41592"/>
                      <a:pt x="13583" y="42421"/>
                    </a:cubicBezTo>
                    <a:cubicBezTo>
                      <a:pt x="14292" y="42526"/>
                      <a:pt x="14993" y="42577"/>
                      <a:pt x="15680" y="42577"/>
                    </a:cubicBezTo>
                    <a:cubicBezTo>
                      <a:pt x="18738" y="42577"/>
                      <a:pt x="21537" y="41578"/>
                      <a:pt x="23607" y="39917"/>
                    </a:cubicBezTo>
                    <a:cubicBezTo>
                      <a:pt x="26643" y="37476"/>
                      <a:pt x="30101" y="35442"/>
                      <a:pt x="33630" y="33533"/>
                    </a:cubicBezTo>
                    <a:cubicBezTo>
                      <a:pt x="36517" y="31968"/>
                      <a:pt x="38528" y="29331"/>
                      <a:pt x="38841" y="26178"/>
                    </a:cubicBezTo>
                    <a:cubicBezTo>
                      <a:pt x="39060" y="24034"/>
                      <a:pt x="38450" y="21968"/>
                      <a:pt x="37253" y="20207"/>
                    </a:cubicBezTo>
                    <a:cubicBezTo>
                      <a:pt x="36994" y="19746"/>
                      <a:pt x="36736" y="19331"/>
                      <a:pt x="36501" y="18956"/>
                    </a:cubicBezTo>
                    <a:cubicBezTo>
                      <a:pt x="35680" y="17665"/>
                      <a:pt x="34639" y="16295"/>
                      <a:pt x="34733" y="14856"/>
                    </a:cubicBezTo>
                    <a:cubicBezTo>
                      <a:pt x="35046" y="10294"/>
                      <a:pt x="32793" y="7289"/>
                      <a:pt x="29577" y="5654"/>
                    </a:cubicBezTo>
                    <a:cubicBezTo>
                      <a:pt x="29209" y="4582"/>
                      <a:pt x="27488" y="435"/>
                      <a:pt x="22957" y="107"/>
                    </a:cubicBezTo>
                    <a:cubicBezTo>
                      <a:pt x="22557" y="37"/>
                      <a:pt x="22150" y="1"/>
                      <a:pt x="21741" y="1"/>
                    </a:cubicBezTo>
                    <a:close/>
                  </a:path>
                </a:pathLst>
              </a:custGeom>
              <a:solidFill>
                <a:srgbClr val="3015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34"/>
              <p:cNvSpPr/>
              <p:nvPr/>
            </p:nvSpPr>
            <p:spPr>
              <a:xfrm>
                <a:off x="4889575" y="1466000"/>
                <a:ext cx="375400" cy="493375"/>
              </a:xfrm>
              <a:custGeom>
                <a:avLst/>
                <a:gdLst/>
                <a:ahLst/>
                <a:cxnLst/>
                <a:rect l="l" t="t" r="r" b="b"/>
                <a:pathLst>
                  <a:path w="15016" h="19735" extrusionOk="0">
                    <a:moveTo>
                      <a:pt x="1698" y="1"/>
                    </a:moveTo>
                    <a:cubicBezTo>
                      <a:pt x="1988" y="1331"/>
                      <a:pt x="1581" y="2223"/>
                      <a:pt x="931" y="2826"/>
                    </a:cubicBezTo>
                    <a:cubicBezTo>
                      <a:pt x="955" y="2919"/>
                      <a:pt x="978" y="3021"/>
                      <a:pt x="1010" y="3123"/>
                    </a:cubicBezTo>
                    <a:lnTo>
                      <a:pt x="1158" y="3639"/>
                    </a:lnTo>
                    <a:lnTo>
                      <a:pt x="1158" y="3647"/>
                    </a:lnTo>
                    <a:lnTo>
                      <a:pt x="1565" y="5048"/>
                    </a:lnTo>
                    <a:lnTo>
                      <a:pt x="1409" y="5095"/>
                    </a:lnTo>
                    <a:cubicBezTo>
                      <a:pt x="517" y="5353"/>
                      <a:pt x="0" y="6292"/>
                      <a:pt x="266" y="7184"/>
                    </a:cubicBezTo>
                    <a:cubicBezTo>
                      <a:pt x="479" y="7920"/>
                      <a:pt x="1151" y="8400"/>
                      <a:pt x="1881" y="8400"/>
                    </a:cubicBezTo>
                    <a:cubicBezTo>
                      <a:pt x="2035" y="8400"/>
                      <a:pt x="2192" y="8379"/>
                      <a:pt x="2348" y="8334"/>
                    </a:cubicBezTo>
                    <a:lnTo>
                      <a:pt x="2504" y="8287"/>
                    </a:lnTo>
                    <a:lnTo>
                      <a:pt x="2747" y="9116"/>
                    </a:lnTo>
                    <a:cubicBezTo>
                      <a:pt x="3193" y="10642"/>
                      <a:pt x="4288" y="11800"/>
                      <a:pt x="5650" y="12379"/>
                    </a:cubicBezTo>
                    <a:lnTo>
                      <a:pt x="6103" y="13952"/>
                    </a:lnTo>
                    <a:lnTo>
                      <a:pt x="3036" y="13944"/>
                    </a:lnTo>
                    <a:lnTo>
                      <a:pt x="3036" y="13944"/>
                    </a:lnTo>
                    <a:lnTo>
                      <a:pt x="5290" y="19625"/>
                    </a:lnTo>
                    <a:lnTo>
                      <a:pt x="5337" y="19734"/>
                    </a:lnTo>
                    <a:lnTo>
                      <a:pt x="12715" y="19726"/>
                    </a:lnTo>
                    <a:lnTo>
                      <a:pt x="12754" y="19625"/>
                    </a:lnTo>
                    <a:lnTo>
                      <a:pt x="15015" y="13952"/>
                    </a:lnTo>
                    <a:lnTo>
                      <a:pt x="12692" y="13952"/>
                    </a:lnTo>
                    <a:lnTo>
                      <a:pt x="11729" y="10658"/>
                    </a:lnTo>
                    <a:cubicBezTo>
                      <a:pt x="12606" y="9437"/>
                      <a:pt x="12934" y="7841"/>
                      <a:pt x="12480" y="6292"/>
                    </a:cubicBezTo>
                    <a:lnTo>
                      <a:pt x="12238" y="5462"/>
                    </a:lnTo>
                    <a:lnTo>
                      <a:pt x="12645" y="5345"/>
                    </a:lnTo>
                    <a:cubicBezTo>
                      <a:pt x="13537" y="5087"/>
                      <a:pt x="14053" y="4148"/>
                      <a:pt x="13795" y="3256"/>
                    </a:cubicBezTo>
                    <a:cubicBezTo>
                      <a:pt x="13575" y="2520"/>
                      <a:pt x="12902" y="2039"/>
                      <a:pt x="12173" y="2039"/>
                    </a:cubicBezTo>
                    <a:cubicBezTo>
                      <a:pt x="12018" y="2039"/>
                      <a:pt x="11861" y="2061"/>
                      <a:pt x="11706" y="2106"/>
                    </a:cubicBezTo>
                    <a:lnTo>
                      <a:pt x="11299" y="2223"/>
                    </a:lnTo>
                    <a:lnTo>
                      <a:pt x="10892" y="815"/>
                    </a:lnTo>
                    <a:lnTo>
                      <a:pt x="10845" y="650"/>
                    </a:lnTo>
                    <a:cubicBezTo>
                      <a:pt x="10712" y="517"/>
                      <a:pt x="10591" y="428"/>
                      <a:pt x="10528" y="428"/>
                    </a:cubicBezTo>
                    <a:cubicBezTo>
                      <a:pt x="10521" y="428"/>
                      <a:pt x="10514" y="429"/>
                      <a:pt x="10509" y="431"/>
                    </a:cubicBezTo>
                    <a:cubicBezTo>
                      <a:pt x="8397" y="1296"/>
                      <a:pt x="6756" y="1598"/>
                      <a:pt x="5495" y="1598"/>
                    </a:cubicBezTo>
                    <a:cubicBezTo>
                      <a:pt x="2592" y="1598"/>
                      <a:pt x="1698" y="1"/>
                      <a:pt x="1698" y="1"/>
                    </a:cubicBezTo>
                    <a:close/>
                  </a:path>
                </a:pathLst>
              </a:custGeom>
              <a:solidFill>
                <a:srgbClr val="EB8D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34"/>
              <p:cNvSpPr/>
              <p:nvPr/>
            </p:nvSpPr>
            <p:spPr>
              <a:xfrm>
                <a:off x="4952175" y="1602550"/>
                <a:ext cx="263300" cy="216325"/>
              </a:xfrm>
              <a:custGeom>
                <a:avLst/>
                <a:gdLst/>
                <a:ahLst/>
                <a:cxnLst/>
                <a:rect l="l" t="t" r="r" b="b"/>
                <a:pathLst>
                  <a:path w="10532" h="8653" extrusionOk="0">
                    <a:moveTo>
                      <a:pt x="9734" y="0"/>
                    </a:moveTo>
                    <a:cubicBezTo>
                      <a:pt x="10430" y="2645"/>
                      <a:pt x="8889" y="5384"/>
                      <a:pt x="6244" y="6150"/>
                    </a:cubicBezTo>
                    <a:cubicBezTo>
                      <a:pt x="5773" y="6287"/>
                      <a:pt x="5298" y="6352"/>
                      <a:pt x="4831" y="6352"/>
                    </a:cubicBezTo>
                    <a:cubicBezTo>
                      <a:pt x="2676" y="6352"/>
                      <a:pt x="688" y="4966"/>
                      <a:pt x="0" y="2825"/>
                    </a:cubicBezTo>
                    <a:lnTo>
                      <a:pt x="0" y="2825"/>
                    </a:lnTo>
                    <a:lnTo>
                      <a:pt x="243" y="3654"/>
                    </a:lnTo>
                    <a:cubicBezTo>
                      <a:pt x="775" y="5485"/>
                      <a:pt x="2238" y="6784"/>
                      <a:pt x="3967" y="7183"/>
                    </a:cubicBezTo>
                    <a:cubicBezTo>
                      <a:pt x="4334" y="8060"/>
                      <a:pt x="5202" y="8653"/>
                      <a:pt x="6177" y="8653"/>
                    </a:cubicBezTo>
                    <a:cubicBezTo>
                      <a:pt x="6264" y="8653"/>
                      <a:pt x="6352" y="8648"/>
                      <a:pt x="6440" y="8639"/>
                    </a:cubicBezTo>
                    <a:cubicBezTo>
                      <a:pt x="7754" y="8498"/>
                      <a:pt x="8709" y="7316"/>
                      <a:pt x="8568" y="6002"/>
                    </a:cubicBezTo>
                    <a:cubicBezTo>
                      <a:pt x="8560" y="5986"/>
                      <a:pt x="8560" y="5970"/>
                      <a:pt x="8560" y="5955"/>
                    </a:cubicBezTo>
                    <a:cubicBezTo>
                      <a:pt x="9914" y="4695"/>
                      <a:pt x="10532" y="2731"/>
                      <a:pt x="9976" y="830"/>
                    </a:cubicBezTo>
                    <a:lnTo>
                      <a:pt x="9734" y="0"/>
                    </a:ln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34"/>
              <p:cNvSpPr/>
              <p:nvPr/>
            </p:nvSpPr>
            <p:spPr>
              <a:xfrm>
                <a:off x="5188650" y="1533925"/>
                <a:ext cx="19800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792" h="1259" extrusionOk="0">
                    <a:moveTo>
                      <a:pt x="523" y="1"/>
                    </a:moveTo>
                    <a:cubicBezTo>
                      <a:pt x="479" y="1"/>
                      <a:pt x="438" y="25"/>
                      <a:pt x="416" y="69"/>
                    </a:cubicBezTo>
                    <a:lnTo>
                      <a:pt x="1" y="961"/>
                    </a:lnTo>
                    <a:lnTo>
                      <a:pt x="603" y="1243"/>
                    </a:lnTo>
                    <a:cubicBezTo>
                      <a:pt x="619" y="1251"/>
                      <a:pt x="635" y="1259"/>
                      <a:pt x="650" y="1259"/>
                    </a:cubicBezTo>
                    <a:cubicBezTo>
                      <a:pt x="697" y="1259"/>
                      <a:pt x="744" y="1235"/>
                      <a:pt x="768" y="1188"/>
                    </a:cubicBezTo>
                    <a:cubicBezTo>
                      <a:pt x="791" y="1126"/>
                      <a:pt x="768" y="1055"/>
                      <a:pt x="705" y="1024"/>
                    </a:cubicBezTo>
                    <a:lnTo>
                      <a:pt x="330" y="844"/>
                    </a:lnTo>
                    <a:lnTo>
                      <a:pt x="643" y="171"/>
                    </a:lnTo>
                    <a:cubicBezTo>
                      <a:pt x="674" y="116"/>
                      <a:pt x="643" y="38"/>
                      <a:pt x="580" y="15"/>
                    </a:cubicBezTo>
                    <a:cubicBezTo>
                      <a:pt x="561" y="5"/>
                      <a:pt x="542" y="1"/>
                      <a:pt x="523" y="1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34"/>
              <p:cNvSpPr/>
              <p:nvPr/>
            </p:nvSpPr>
            <p:spPr>
              <a:xfrm>
                <a:off x="4913825" y="1620075"/>
                <a:ext cx="23500" cy="3080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232" extrusionOk="0">
                    <a:moveTo>
                      <a:pt x="134" y="1"/>
                    </a:moveTo>
                    <a:cubicBezTo>
                      <a:pt x="103" y="1"/>
                      <a:pt x="72" y="14"/>
                      <a:pt x="47" y="43"/>
                    </a:cubicBezTo>
                    <a:cubicBezTo>
                      <a:pt x="1" y="90"/>
                      <a:pt x="1" y="168"/>
                      <a:pt x="55" y="215"/>
                    </a:cubicBezTo>
                    <a:lnTo>
                      <a:pt x="595" y="716"/>
                    </a:lnTo>
                    <a:lnTo>
                      <a:pt x="314" y="1021"/>
                    </a:lnTo>
                    <a:cubicBezTo>
                      <a:pt x="267" y="1075"/>
                      <a:pt x="274" y="1154"/>
                      <a:pt x="321" y="1201"/>
                    </a:cubicBezTo>
                    <a:cubicBezTo>
                      <a:pt x="345" y="1216"/>
                      <a:pt x="376" y="1232"/>
                      <a:pt x="407" y="1232"/>
                    </a:cubicBezTo>
                    <a:cubicBezTo>
                      <a:pt x="439" y="1232"/>
                      <a:pt x="470" y="1216"/>
                      <a:pt x="493" y="1193"/>
                    </a:cubicBezTo>
                    <a:lnTo>
                      <a:pt x="939" y="700"/>
                    </a:lnTo>
                    <a:lnTo>
                      <a:pt x="220" y="35"/>
                    </a:lnTo>
                    <a:cubicBezTo>
                      <a:pt x="193" y="12"/>
                      <a:pt x="163" y="1"/>
                      <a:pt x="134" y="1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34"/>
              <p:cNvSpPr/>
              <p:nvPr/>
            </p:nvSpPr>
            <p:spPr>
              <a:xfrm>
                <a:off x="5063075" y="1705550"/>
                <a:ext cx="28975" cy="16550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662" extrusionOk="0">
                    <a:moveTo>
                      <a:pt x="899" y="0"/>
                    </a:moveTo>
                    <a:cubicBezTo>
                      <a:pt x="637" y="0"/>
                      <a:pt x="252" y="94"/>
                      <a:pt x="40" y="473"/>
                    </a:cubicBezTo>
                    <a:cubicBezTo>
                      <a:pt x="1" y="536"/>
                      <a:pt x="24" y="614"/>
                      <a:pt x="87" y="645"/>
                    </a:cubicBezTo>
                    <a:cubicBezTo>
                      <a:pt x="102" y="653"/>
                      <a:pt x="126" y="661"/>
                      <a:pt x="141" y="661"/>
                    </a:cubicBezTo>
                    <a:cubicBezTo>
                      <a:pt x="188" y="661"/>
                      <a:pt x="228" y="638"/>
                      <a:pt x="251" y="598"/>
                    </a:cubicBezTo>
                    <a:cubicBezTo>
                      <a:pt x="424" y="291"/>
                      <a:pt x="721" y="247"/>
                      <a:pt x="885" y="247"/>
                    </a:cubicBezTo>
                    <a:cubicBezTo>
                      <a:pt x="951" y="247"/>
                      <a:pt x="995" y="254"/>
                      <a:pt x="1002" y="254"/>
                    </a:cubicBezTo>
                    <a:cubicBezTo>
                      <a:pt x="1011" y="256"/>
                      <a:pt x="1021" y="257"/>
                      <a:pt x="1029" y="257"/>
                    </a:cubicBezTo>
                    <a:cubicBezTo>
                      <a:pt x="1088" y="257"/>
                      <a:pt x="1136" y="215"/>
                      <a:pt x="1143" y="160"/>
                    </a:cubicBezTo>
                    <a:cubicBezTo>
                      <a:pt x="1159" y="90"/>
                      <a:pt x="1112" y="27"/>
                      <a:pt x="1049" y="12"/>
                    </a:cubicBezTo>
                    <a:cubicBezTo>
                      <a:pt x="1007" y="5"/>
                      <a:pt x="956" y="0"/>
                      <a:pt x="899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34"/>
              <p:cNvSpPr/>
              <p:nvPr/>
            </p:nvSpPr>
            <p:spPr>
              <a:xfrm>
                <a:off x="5066200" y="1512175"/>
                <a:ext cx="59500" cy="23850"/>
              </a:xfrm>
              <a:custGeom>
                <a:avLst/>
                <a:gdLst/>
                <a:ahLst/>
                <a:cxnLst/>
                <a:rect l="l" t="t" r="r" b="b"/>
                <a:pathLst>
                  <a:path w="2380" h="954" extrusionOk="0">
                    <a:moveTo>
                      <a:pt x="1298" y="1"/>
                    </a:moveTo>
                    <a:cubicBezTo>
                      <a:pt x="1245" y="1"/>
                      <a:pt x="1191" y="3"/>
                      <a:pt x="1135" y="8"/>
                    </a:cubicBezTo>
                    <a:cubicBezTo>
                      <a:pt x="627" y="55"/>
                      <a:pt x="267" y="306"/>
                      <a:pt x="142" y="517"/>
                    </a:cubicBezTo>
                    <a:cubicBezTo>
                      <a:pt x="1" y="728"/>
                      <a:pt x="71" y="885"/>
                      <a:pt x="212" y="932"/>
                    </a:cubicBezTo>
                    <a:cubicBezTo>
                      <a:pt x="260" y="948"/>
                      <a:pt x="313" y="954"/>
                      <a:pt x="368" y="954"/>
                    </a:cubicBezTo>
                    <a:cubicBezTo>
                      <a:pt x="475" y="954"/>
                      <a:pt x="592" y="931"/>
                      <a:pt x="705" y="916"/>
                    </a:cubicBezTo>
                    <a:cubicBezTo>
                      <a:pt x="877" y="892"/>
                      <a:pt x="1057" y="869"/>
                      <a:pt x="1206" y="853"/>
                    </a:cubicBezTo>
                    <a:cubicBezTo>
                      <a:pt x="1362" y="838"/>
                      <a:pt x="1542" y="830"/>
                      <a:pt x="1714" y="822"/>
                    </a:cubicBezTo>
                    <a:cubicBezTo>
                      <a:pt x="1894" y="814"/>
                      <a:pt x="2074" y="814"/>
                      <a:pt x="2207" y="744"/>
                    </a:cubicBezTo>
                    <a:cubicBezTo>
                      <a:pt x="2333" y="673"/>
                      <a:pt x="2379" y="509"/>
                      <a:pt x="2207" y="321"/>
                    </a:cubicBezTo>
                    <a:cubicBezTo>
                      <a:pt x="2061" y="161"/>
                      <a:pt x="1728" y="1"/>
                      <a:pt x="1298" y="1"/>
                    </a:cubicBezTo>
                    <a:close/>
                  </a:path>
                </a:pathLst>
              </a:custGeom>
              <a:solidFill>
                <a:srgbClr val="3015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34"/>
              <p:cNvSpPr/>
              <p:nvPr/>
            </p:nvSpPr>
            <p:spPr>
              <a:xfrm>
                <a:off x="4956925" y="1544150"/>
                <a:ext cx="53175" cy="34975"/>
              </a:xfrm>
              <a:custGeom>
                <a:avLst/>
                <a:gdLst/>
                <a:ahLst/>
                <a:cxnLst/>
                <a:rect l="l" t="t" r="r" b="b"/>
                <a:pathLst>
                  <a:path w="2127" h="1399" extrusionOk="0">
                    <a:moveTo>
                      <a:pt x="1502" y="0"/>
                    </a:moveTo>
                    <a:cubicBezTo>
                      <a:pt x="1285" y="0"/>
                      <a:pt x="1022" y="56"/>
                      <a:pt x="757" y="200"/>
                    </a:cubicBezTo>
                    <a:cubicBezTo>
                      <a:pt x="303" y="443"/>
                      <a:pt x="68" y="803"/>
                      <a:pt x="37" y="1045"/>
                    </a:cubicBezTo>
                    <a:cubicBezTo>
                      <a:pt x="0" y="1281"/>
                      <a:pt x="109" y="1399"/>
                      <a:pt x="246" y="1399"/>
                    </a:cubicBezTo>
                    <a:cubicBezTo>
                      <a:pt x="254" y="1399"/>
                      <a:pt x="263" y="1398"/>
                      <a:pt x="272" y="1397"/>
                    </a:cubicBezTo>
                    <a:cubicBezTo>
                      <a:pt x="420" y="1382"/>
                      <a:pt x="569" y="1288"/>
                      <a:pt x="726" y="1194"/>
                    </a:cubicBezTo>
                    <a:cubicBezTo>
                      <a:pt x="874" y="1108"/>
                      <a:pt x="1031" y="1014"/>
                      <a:pt x="1164" y="944"/>
                    </a:cubicBezTo>
                    <a:cubicBezTo>
                      <a:pt x="1297" y="873"/>
                      <a:pt x="1461" y="795"/>
                      <a:pt x="1618" y="717"/>
                    </a:cubicBezTo>
                    <a:cubicBezTo>
                      <a:pt x="1774" y="646"/>
                      <a:pt x="1946" y="576"/>
                      <a:pt x="2040" y="458"/>
                    </a:cubicBezTo>
                    <a:cubicBezTo>
                      <a:pt x="2126" y="341"/>
                      <a:pt x="2095" y="177"/>
                      <a:pt x="1868" y="67"/>
                    </a:cubicBezTo>
                    <a:cubicBezTo>
                      <a:pt x="1776" y="26"/>
                      <a:pt x="1650" y="0"/>
                      <a:pt x="1502" y="0"/>
                    </a:cubicBezTo>
                    <a:close/>
                  </a:path>
                </a:pathLst>
              </a:custGeom>
              <a:solidFill>
                <a:srgbClr val="3015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34"/>
              <p:cNvSpPr/>
              <p:nvPr/>
            </p:nvSpPr>
            <p:spPr>
              <a:xfrm>
                <a:off x="5084800" y="1567425"/>
                <a:ext cx="19975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799" h="737" extrusionOk="0">
                    <a:moveTo>
                      <a:pt x="397" y="0"/>
                    </a:moveTo>
                    <a:cubicBezTo>
                      <a:pt x="223" y="0"/>
                      <a:pt x="67" y="126"/>
                      <a:pt x="39" y="310"/>
                    </a:cubicBezTo>
                    <a:cubicBezTo>
                      <a:pt x="0" y="513"/>
                      <a:pt x="141" y="701"/>
                      <a:pt x="344" y="732"/>
                    </a:cubicBezTo>
                    <a:cubicBezTo>
                      <a:pt x="364" y="736"/>
                      <a:pt x="383" y="737"/>
                      <a:pt x="402" y="737"/>
                    </a:cubicBezTo>
                    <a:cubicBezTo>
                      <a:pt x="575" y="737"/>
                      <a:pt x="731" y="611"/>
                      <a:pt x="759" y="427"/>
                    </a:cubicBezTo>
                    <a:cubicBezTo>
                      <a:pt x="798" y="224"/>
                      <a:pt x="657" y="36"/>
                      <a:pt x="454" y="5"/>
                    </a:cubicBezTo>
                    <a:cubicBezTo>
                      <a:pt x="435" y="2"/>
                      <a:pt x="416" y="0"/>
                      <a:pt x="397" y="0"/>
                    </a:cubicBezTo>
                    <a:close/>
                  </a:path>
                </a:pathLst>
              </a:custGeom>
              <a:solidFill>
                <a:srgbClr val="5019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34"/>
              <p:cNvSpPr/>
              <p:nvPr/>
            </p:nvSpPr>
            <p:spPr>
              <a:xfrm>
                <a:off x="5084975" y="1581025"/>
                <a:ext cx="25850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486" extrusionOk="0">
                    <a:moveTo>
                      <a:pt x="712" y="1"/>
                    </a:moveTo>
                    <a:cubicBezTo>
                      <a:pt x="541" y="1"/>
                      <a:pt x="293" y="51"/>
                      <a:pt x="56" y="275"/>
                    </a:cubicBezTo>
                    <a:cubicBezTo>
                      <a:pt x="1" y="321"/>
                      <a:pt x="1" y="400"/>
                      <a:pt x="48" y="447"/>
                    </a:cubicBezTo>
                    <a:cubicBezTo>
                      <a:pt x="71" y="478"/>
                      <a:pt x="103" y="486"/>
                      <a:pt x="134" y="486"/>
                    </a:cubicBezTo>
                    <a:cubicBezTo>
                      <a:pt x="165" y="486"/>
                      <a:pt x="197" y="478"/>
                      <a:pt x="220" y="454"/>
                    </a:cubicBezTo>
                    <a:cubicBezTo>
                      <a:pt x="410" y="279"/>
                      <a:pt x="600" y="244"/>
                      <a:pt x="723" y="244"/>
                    </a:cubicBezTo>
                    <a:cubicBezTo>
                      <a:pt x="803" y="244"/>
                      <a:pt x="856" y="259"/>
                      <a:pt x="862" y="259"/>
                    </a:cubicBezTo>
                    <a:cubicBezTo>
                      <a:pt x="876" y="264"/>
                      <a:pt x="890" y="267"/>
                      <a:pt x="904" y="267"/>
                    </a:cubicBezTo>
                    <a:cubicBezTo>
                      <a:pt x="953" y="267"/>
                      <a:pt x="1000" y="235"/>
                      <a:pt x="1018" y="181"/>
                    </a:cubicBezTo>
                    <a:cubicBezTo>
                      <a:pt x="1034" y="118"/>
                      <a:pt x="1003" y="48"/>
                      <a:pt x="932" y="32"/>
                    </a:cubicBezTo>
                    <a:cubicBezTo>
                      <a:pt x="925" y="29"/>
                      <a:pt x="840" y="1"/>
                      <a:pt x="712" y="1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34"/>
              <p:cNvSpPr/>
              <p:nvPr/>
            </p:nvSpPr>
            <p:spPr>
              <a:xfrm>
                <a:off x="4988550" y="1595400"/>
                <a:ext cx="19775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37" extrusionOk="0">
                    <a:moveTo>
                      <a:pt x="397" y="0"/>
                    </a:moveTo>
                    <a:cubicBezTo>
                      <a:pt x="223" y="0"/>
                      <a:pt x="67" y="126"/>
                      <a:pt x="32" y="310"/>
                    </a:cubicBezTo>
                    <a:cubicBezTo>
                      <a:pt x="0" y="505"/>
                      <a:pt x="141" y="701"/>
                      <a:pt x="337" y="732"/>
                    </a:cubicBezTo>
                    <a:cubicBezTo>
                      <a:pt x="356" y="735"/>
                      <a:pt x="375" y="737"/>
                      <a:pt x="394" y="737"/>
                    </a:cubicBezTo>
                    <a:cubicBezTo>
                      <a:pt x="574" y="737"/>
                      <a:pt x="731" y="604"/>
                      <a:pt x="759" y="427"/>
                    </a:cubicBezTo>
                    <a:cubicBezTo>
                      <a:pt x="791" y="224"/>
                      <a:pt x="658" y="36"/>
                      <a:pt x="454" y="5"/>
                    </a:cubicBezTo>
                    <a:cubicBezTo>
                      <a:pt x="435" y="2"/>
                      <a:pt x="416" y="0"/>
                      <a:pt x="397" y="0"/>
                    </a:cubicBezTo>
                    <a:close/>
                  </a:path>
                </a:pathLst>
              </a:custGeom>
              <a:solidFill>
                <a:srgbClr val="5019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34"/>
              <p:cNvSpPr/>
              <p:nvPr/>
            </p:nvSpPr>
            <p:spPr>
              <a:xfrm>
                <a:off x="4988750" y="1608975"/>
                <a:ext cx="25850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487" extrusionOk="0">
                    <a:moveTo>
                      <a:pt x="719" y="0"/>
                    </a:moveTo>
                    <a:cubicBezTo>
                      <a:pt x="548" y="0"/>
                      <a:pt x="296" y="48"/>
                      <a:pt x="55" y="275"/>
                    </a:cubicBezTo>
                    <a:cubicBezTo>
                      <a:pt x="0" y="322"/>
                      <a:pt x="0" y="401"/>
                      <a:pt x="47" y="448"/>
                    </a:cubicBezTo>
                    <a:cubicBezTo>
                      <a:pt x="71" y="479"/>
                      <a:pt x="102" y="487"/>
                      <a:pt x="133" y="487"/>
                    </a:cubicBezTo>
                    <a:cubicBezTo>
                      <a:pt x="165" y="487"/>
                      <a:pt x="196" y="479"/>
                      <a:pt x="219" y="455"/>
                    </a:cubicBezTo>
                    <a:cubicBezTo>
                      <a:pt x="409" y="280"/>
                      <a:pt x="599" y="245"/>
                      <a:pt x="723" y="245"/>
                    </a:cubicBezTo>
                    <a:cubicBezTo>
                      <a:pt x="803" y="245"/>
                      <a:pt x="855" y="260"/>
                      <a:pt x="861" y="260"/>
                    </a:cubicBezTo>
                    <a:cubicBezTo>
                      <a:pt x="874" y="264"/>
                      <a:pt x="886" y="267"/>
                      <a:pt x="899" y="267"/>
                    </a:cubicBezTo>
                    <a:cubicBezTo>
                      <a:pt x="950" y="267"/>
                      <a:pt x="997" y="232"/>
                      <a:pt x="1010" y="182"/>
                    </a:cubicBezTo>
                    <a:cubicBezTo>
                      <a:pt x="1033" y="119"/>
                      <a:pt x="1002" y="48"/>
                      <a:pt x="931" y="25"/>
                    </a:cubicBezTo>
                    <a:cubicBezTo>
                      <a:pt x="925" y="25"/>
                      <a:pt x="843" y="0"/>
                      <a:pt x="719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34"/>
              <p:cNvSpPr/>
              <p:nvPr/>
            </p:nvSpPr>
            <p:spPr>
              <a:xfrm>
                <a:off x="5059575" y="1614100"/>
                <a:ext cx="85575" cy="60325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2413" extrusionOk="0">
                    <a:moveTo>
                      <a:pt x="2298" y="0"/>
                    </a:moveTo>
                    <a:cubicBezTo>
                      <a:pt x="2238" y="0"/>
                      <a:pt x="2179" y="18"/>
                      <a:pt x="2120" y="55"/>
                    </a:cubicBezTo>
                    <a:cubicBezTo>
                      <a:pt x="2120" y="55"/>
                      <a:pt x="1447" y="782"/>
                      <a:pt x="649" y="1221"/>
                    </a:cubicBezTo>
                    <a:cubicBezTo>
                      <a:pt x="1" y="1573"/>
                      <a:pt x="649" y="2413"/>
                      <a:pt x="1576" y="2413"/>
                    </a:cubicBezTo>
                    <a:cubicBezTo>
                      <a:pt x="1801" y="2413"/>
                      <a:pt x="2042" y="2363"/>
                      <a:pt x="2285" y="2246"/>
                    </a:cubicBezTo>
                    <a:cubicBezTo>
                      <a:pt x="3422" y="1698"/>
                      <a:pt x="2886" y="0"/>
                      <a:pt x="22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34"/>
              <p:cNvSpPr/>
              <p:nvPr/>
            </p:nvSpPr>
            <p:spPr>
              <a:xfrm>
                <a:off x="5037850" y="1558725"/>
                <a:ext cx="41500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2834" extrusionOk="0">
                    <a:moveTo>
                      <a:pt x="125" y="1"/>
                    </a:moveTo>
                    <a:cubicBezTo>
                      <a:pt x="55" y="1"/>
                      <a:pt x="0" y="55"/>
                      <a:pt x="0" y="126"/>
                    </a:cubicBezTo>
                    <a:lnTo>
                      <a:pt x="8" y="2426"/>
                    </a:lnTo>
                    <a:cubicBezTo>
                      <a:pt x="8" y="2512"/>
                      <a:pt x="47" y="2598"/>
                      <a:pt x="118" y="2653"/>
                    </a:cubicBezTo>
                    <a:cubicBezTo>
                      <a:pt x="212" y="2724"/>
                      <a:pt x="399" y="2833"/>
                      <a:pt x="697" y="2833"/>
                    </a:cubicBezTo>
                    <a:cubicBezTo>
                      <a:pt x="924" y="2833"/>
                      <a:pt x="1213" y="2771"/>
                      <a:pt x="1573" y="2567"/>
                    </a:cubicBezTo>
                    <a:cubicBezTo>
                      <a:pt x="1636" y="2536"/>
                      <a:pt x="1659" y="2465"/>
                      <a:pt x="1620" y="2403"/>
                    </a:cubicBezTo>
                    <a:cubicBezTo>
                      <a:pt x="1598" y="2365"/>
                      <a:pt x="1558" y="2342"/>
                      <a:pt x="1514" y="2342"/>
                    </a:cubicBezTo>
                    <a:cubicBezTo>
                      <a:pt x="1495" y="2342"/>
                      <a:pt x="1475" y="2346"/>
                      <a:pt x="1456" y="2356"/>
                    </a:cubicBezTo>
                    <a:cubicBezTo>
                      <a:pt x="1133" y="2535"/>
                      <a:pt x="882" y="2593"/>
                      <a:pt x="694" y="2593"/>
                    </a:cubicBezTo>
                    <a:cubicBezTo>
                      <a:pt x="472" y="2593"/>
                      <a:pt x="338" y="2513"/>
                      <a:pt x="274" y="2458"/>
                    </a:cubicBezTo>
                    <a:cubicBezTo>
                      <a:pt x="258" y="2450"/>
                      <a:pt x="258" y="2442"/>
                      <a:pt x="258" y="2426"/>
                    </a:cubicBezTo>
                    <a:lnTo>
                      <a:pt x="243" y="118"/>
                    </a:lnTo>
                    <a:cubicBezTo>
                      <a:pt x="243" y="55"/>
                      <a:pt x="188" y="1"/>
                      <a:pt x="125" y="1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34"/>
              <p:cNvSpPr/>
              <p:nvPr/>
            </p:nvSpPr>
            <p:spPr>
              <a:xfrm>
                <a:off x="5189050" y="1577750"/>
                <a:ext cx="49125" cy="44000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760" extrusionOk="0">
                    <a:moveTo>
                      <a:pt x="988" y="246"/>
                    </a:moveTo>
                    <a:cubicBezTo>
                      <a:pt x="1261" y="246"/>
                      <a:pt x="1513" y="427"/>
                      <a:pt x="1597" y="703"/>
                    </a:cubicBezTo>
                    <a:cubicBezTo>
                      <a:pt x="1644" y="859"/>
                      <a:pt x="1628" y="1031"/>
                      <a:pt x="1542" y="1180"/>
                    </a:cubicBezTo>
                    <a:cubicBezTo>
                      <a:pt x="1464" y="1329"/>
                      <a:pt x="1331" y="1438"/>
                      <a:pt x="1166" y="1493"/>
                    </a:cubicBezTo>
                    <a:cubicBezTo>
                      <a:pt x="1109" y="1509"/>
                      <a:pt x="1052" y="1517"/>
                      <a:pt x="994" y="1517"/>
                    </a:cubicBezTo>
                    <a:cubicBezTo>
                      <a:pt x="886" y="1517"/>
                      <a:pt x="778" y="1489"/>
                      <a:pt x="681" y="1438"/>
                    </a:cubicBezTo>
                    <a:cubicBezTo>
                      <a:pt x="533" y="1360"/>
                      <a:pt x="423" y="1227"/>
                      <a:pt x="376" y="1063"/>
                    </a:cubicBezTo>
                    <a:cubicBezTo>
                      <a:pt x="274" y="726"/>
                      <a:pt x="470" y="366"/>
                      <a:pt x="807" y="272"/>
                    </a:cubicBezTo>
                    <a:cubicBezTo>
                      <a:pt x="867" y="254"/>
                      <a:pt x="928" y="246"/>
                      <a:pt x="988" y="246"/>
                    </a:cubicBezTo>
                    <a:close/>
                    <a:moveTo>
                      <a:pt x="988" y="0"/>
                    </a:moveTo>
                    <a:cubicBezTo>
                      <a:pt x="905" y="0"/>
                      <a:pt x="820" y="12"/>
                      <a:pt x="736" y="38"/>
                    </a:cubicBezTo>
                    <a:cubicBezTo>
                      <a:pt x="267" y="171"/>
                      <a:pt x="1" y="664"/>
                      <a:pt x="141" y="1133"/>
                    </a:cubicBezTo>
                    <a:cubicBezTo>
                      <a:pt x="204" y="1360"/>
                      <a:pt x="361" y="1540"/>
                      <a:pt x="564" y="1657"/>
                    </a:cubicBezTo>
                    <a:cubicBezTo>
                      <a:pt x="697" y="1728"/>
                      <a:pt x="838" y="1759"/>
                      <a:pt x="986" y="1759"/>
                    </a:cubicBezTo>
                    <a:cubicBezTo>
                      <a:pt x="1065" y="1759"/>
                      <a:pt x="1151" y="1751"/>
                      <a:pt x="1237" y="1728"/>
                    </a:cubicBezTo>
                    <a:cubicBezTo>
                      <a:pt x="1699" y="1587"/>
                      <a:pt x="1965" y="1094"/>
                      <a:pt x="1832" y="632"/>
                    </a:cubicBezTo>
                    <a:cubicBezTo>
                      <a:pt x="1716" y="248"/>
                      <a:pt x="1365" y="0"/>
                      <a:pt x="9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34"/>
              <p:cNvSpPr/>
              <p:nvPr/>
            </p:nvSpPr>
            <p:spPr>
              <a:xfrm>
                <a:off x="4918525" y="1658525"/>
                <a:ext cx="45600" cy="44000"/>
              </a:xfrm>
              <a:custGeom>
                <a:avLst/>
                <a:gdLst/>
                <a:ahLst/>
                <a:cxnLst/>
                <a:rect l="l" t="t" r="r" b="b"/>
                <a:pathLst>
                  <a:path w="1824" h="1760" extrusionOk="0">
                    <a:moveTo>
                      <a:pt x="908" y="242"/>
                    </a:moveTo>
                    <a:cubicBezTo>
                      <a:pt x="1182" y="242"/>
                      <a:pt x="1440" y="422"/>
                      <a:pt x="1518" y="696"/>
                    </a:cubicBezTo>
                    <a:cubicBezTo>
                      <a:pt x="1565" y="860"/>
                      <a:pt x="1550" y="1032"/>
                      <a:pt x="1471" y="1181"/>
                    </a:cubicBezTo>
                    <a:cubicBezTo>
                      <a:pt x="1385" y="1329"/>
                      <a:pt x="1252" y="1439"/>
                      <a:pt x="1088" y="1494"/>
                    </a:cubicBezTo>
                    <a:cubicBezTo>
                      <a:pt x="1029" y="1510"/>
                      <a:pt x="971" y="1518"/>
                      <a:pt x="912" y="1518"/>
                    </a:cubicBezTo>
                    <a:cubicBezTo>
                      <a:pt x="637" y="1518"/>
                      <a:pt x="382" y="1341"/>
                      <a:pt x="298" y="1063"/>
                    </a:cubicBezTo>
                    <a:cubicBezTo>
                      <a:pt x="251" y="899"/>
                      <a:pt x="266" y="727"/>
                      <a:pt x="352" y="578"/>
                    </a:cubicBezTo>
                    <a:cubicBezTo>
                      <a:pt x="431" y="429"/>
                      <a:pt x="564" y="320"/>
                      <a:pt x="728" y="273"/>
                    </a:cubicBezTo>
                    <a:cubicBezTo>
                      <a:pt x="791" y="250"/>
                      <a:pt x="853" y="242"/>
                      <a:pt x="908" y="242"/>
                    </a:cubicBezTo>
                    <a:close/>
                    <a:moveTo>
                      <a:pt x="913" y="1"/>
                    </a:moveTo>
                    <a:cubicBezTo>
                      <a:pt x="829" y="1"/>
                      <a:pt x="743" y="13"/>
                      <a:pt x="658" y="38"/>
                    </a:cubicBezTo>
                    <a:cubicBezTo>
                      <a:pt x="431" y="101"/>
                      <a:pt x="251" y="250"/>
                      <a:pt x="133" y="461"/>
                    </a:cubicBezTo>
                    <a:cubicBezTo>
                      <a:pt x="24" y="664"/>
                      <a:pt x="0" y="907"/>
                      <a:pt x="63" y="1134"/>
                    </a:cubicBezTo>
                    <a:cubicBezTo>
                      <a:pt x="133" y="1353"/>
                      <a:pt x="282" y="1541"/>
                      <a:pt x="485" y="1658"/>
                    </a:cubicBezTo>
                    <a:cubicBezTo>
                      <a:pt x="618" y="1728"/>
                      <a:pt x="767" y="1760"/>
                      <a:pt x="908" y="1760"/>
                    </a:cubicBezTo>
                    <a:cubicBezTo>
                      <a:pt x="994" y="1760"/>
                      <a:pt x="1080" y="1752"/>
                      <a:pt x="1158" y="1728"/>
                    </a:cubicBezTo>
                    <a:cubicBezTo>
                      <a:pt x="1385" y="1658"/>
                      <a:pt x="1573" y="1509"/>
                      <a:pt x="1683" y="1298"/>
                    </a:cubicBezTo>
                    <a:cubicBezTo>
                      <a:pt x="1800" y="1095"/>
                      <a:pt x="1823" y="852"/>
                      <a:pt x="1753" y="633"/>
                    </a:cubicBezTo>
                    <a:cubicBezTo>
                      <a:pt x="1644" y="249"/>
                      <a:pt x="1294" y="1"/>
                      <a:pt x="9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34"/>
              <p:cNvSpPr/>
              <p:nvPr/>
            </p:nvSpPr>
            <p:spPr>
              <a:xfrm>
                <a:off x="5266525" y="1814775"/>
                <a:ext cx="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2" h="1" extrusionOk="0">
                    <a:moveTo>
                      <a:pt x="31" y="1"/>
                    </a:moveTo>
                    <a:lnTo>
                      <a:pt x="0" y="1"/>
                    </a:lnTo>
                    <a:cubicBezTo>
                      <a:pt x="8" y="1"/>
                      <a:pt x="16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34"/>
              <p:cNvSpPr/>
              <p:nvPr/>
            </p:nvSpPr>
            <p:spPr>
              <a:xfrm>
                <a:off x="4963700" y="1814600"/>
                <a:ext cx="1800" cy="200"/>
              </a:xfrm>
              <a:custGeom>
                <a:avLst/>
                <a:gdLst/>
                <a:ahLst/>
                <a:cxnLst/>
                <a:rect l="l" t="t" r="r" b="b"/>
                <a:pathLst>
                  <a:path w="72" h="8" extrusionOk="0">
                    <a:moveTo>
                      <a:pt x="1" y="0"/>
                    </a:moveTo>
                    <a:cubicBezTo>
                      <a:pt x="1" y="0"/>
                      <a:pt x="1" y="8"/>
                      <a:pt x="1" y="8"/>
                    </a:cubicBezTo>
                    <a:cubicBezTo>
                      <a:pt x="24" y="8"/>
                      <a:pt x="48" y="8"/>
                      <a:pt x="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34"/>
              <p:cNvSpPr/>
              <p:nvPr/>
            </p:nvSpPr>
            <p:spPr>
              <a:xfrm>
                <a:off x="5022975" y="1959150"/>
                <a:ext cx="184500" cy="213825"/>
              </a:xfrm>
              <a:custGeom>
                <a:avLst/>
                <a:gdLst/>
                <a:ahLst/>
                <a:cxnLst/>
                <a:rect l="l" t="t" r="r" b="b"/>
                <a:pathLst>
                  <a:path w="7380" h="8553" extrusionOk="0">
                    <a:moveTo>
                      <a:pt x="7379" y="0"/>
                    </a:moveTo>
                    <a:lnTo>
                      <a:pt x="1" y="8"/>
                    </a:lnTo>
                    <a:lnTo>
                      <a:pt x="3287" y="8263"/>
                    </a:lnTo>
                    <a:cubicBezTo>
                      <a:pt x="3357" y="8451"/>
                      <a:pt x="3522" y="8545"/>
                      <a:pt x="3686" y="8552"/>
                    </a:cubicBezTo>
                    <a:cubicBezTo>
                      <a:pt x="3850" y="8545"/>
                      <a:pt x="4015" y="8451"/>
                      <a:pt x="4093" y="8263"/>
                    </a:cubicBezTo>
                    <a:lnTo>
                      <a:pt x="737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34"/>
              <p:cNvSpPr/>
              <p:nvPr/>
            </p:nvSpPr>
            <p:spPr>
              <a:xfrm>
                <a:off x="4786675" y="1814600"/>
                <a:ext cx="651800" cy="562600"/>
              </a:xfrm>
              <a:custGeom>
                <a:avLst/>
                <a:gdLst/>
                <a:ahLst/>
                <a:cxnLst/>
                <a:rect l="l" t="t" r="r" b="b"/>
                <a:pathLst>
                  <a:path w="26072" h="22504" extrusionOk="0">
                    <a:moveTo>
                      <a:pt x="7152" y="0"/>
                    </a:moveTo>
                    <a:cubicBezTo>
                      <a:pt x="7129" y="8"/>
                      <a:pt x="7105" y="8"/>
                      <a:pt x="7082" y="8"/>
                    </a:cubicBezTo>
                    <a:cubicBezTo>
                      <a:pt x="4500" y="63"/>
                      <a:pt x="3678" y="1033"/>
                      <a:pt x="1949" y="2997"/>
                    </a:cubicBezTo>
                    <a:lnTo>
                      <a:pt x="1" y="16549"/>
                    </a:lnTo>
                    <a:lnTo>
                      <a:pt x="6002" y="22362"/>
                    </a:lnTo>
                    <a:cubicBezTo>
                      <a:pt x="6002" y="22362"/>
                      <a:pt x="11670" y="22503"/>
                      <a:pt x="13039" y="22503"/>
                    </a:cubicBezTo>
                    <a:cubicBezTo>
                      <a:pt x="13075" y="22503"/>
                      <a:pt x="13108" y="22503"/>
                      <a:pt x="13138" y="22503"/>
                    </a:cubicBezTo>
                    <a:cubicBezTo>
                      <a:pt x="13150" y="22503"/>
                      <a:pt x="13162" y="22503"/>
                      <a:pt x="13174" y="22503"/>
                    </a:cubicBezTo>
                    <a:cubicBezTo>
                      <a:pt x="14918" y="22503"/>
                      <a:pt x="20759" y="21400"/>
                      <a:pt x="20759" y="21400"/>
                    </a:cubicBezTo>
                    <a:lnTo>
                      <a:pt x="26072" y="10884"/>
                    </a:lnTo>
                    <a:lnTo>
                      <a:pt x="24992" y="3263"/>
                    </a:lnTo>
                    <a:lnTo>
                      <a:pt x="24914" y="3372"/>
                    </a:lnTo>
                    <a:cubicBezTo>
                      <a:pt x="23200" y="1424"/>
                      <a:pt x="21792" y="78"/>
                      <a:pt x="19225" y="8"/>
                    </a:cubicBezTo>
                    <a:lnTo>
                      <a:pt x="19194" y="8"/>
                    </a:lnTo>
                    <a:cubicBezTo>
                      <a:pt x="19171" y="8"/>
                      <a:pt x="19155" y="8"/>
                      <a:pt x="19131" y="0"/>
                    </a:cubicBezTo>
                    <a:lnTo>
                      <a:pt x="19131" y="8"/>
                    </a:lnTo>
                    <a:lnTo>
                      <a:pt x="16870" y="5681"/>
                    </a:lnTo>
                    <a:lnTo>
                      <a:pt x="16831" y="5782"/>
                    </a:lnTo>
                    <a:lnTo>
                      <a:pt x="13545" y="14045"/>
                    </a:lnTo>
                    <a:cubicBezTo>
                      <a:pt x="13467" y="14233"/>
                      <a:pt x="13310" y="14327"/>
                      <a:pt x="13138" y="14334"/>
                    </a:cubicBezTo>
                    <a:cubicBezTo>
                      <a:pt x="12974" y="14327"/>
                      <a:pt x="12809" y="14233"/>
                      <a:pt x="12739" y="14045"/>
                    </a:cubicBezTo>
                    <a:lnTo>
                      <a:pt x="9453" y="5790"/>
                    </a:lnTo>
                    <a:lnTo>
                      <a:pt x="9406" y="5681"/>
                    </a:lnTo>
                    <a:lnTo>
                      <a:pt x="715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34"/>
              <p:cNvSpPr/>
              <p:nvPr/>
            </p:nvSpPr>
            <p:spPr>
              <a:xfrm>
                <a:off x="4566425" y="1978650"/>
                <a:ext cx="239050" cy="188075"/>
              </a:xfrm>
              <a:custGeom>
                <a:avLst/>
                <a:gdLst/>
                <a:ahLst/>
                <a:cxnLst/>
                <a:rect l="l" t="t" r="r" b="b"/>
                <a:pathLst>
                  <a:path w="9562" h="7523" extrusionOk="0">
                    <a:moveTo>
                      <a:pt x="2524" y="0"/>
                    </a:moveTo>
                    <a:cubicBezTo>
                      <a:pt x="2512" y="0"/>
                      <a:pt x="2500" y="1"/>
                      <a:pt x="2488" y="3"/>
                    </a:cubicBezTo>
                    <a:cubicBezTo>
                      <a:pt x="1996" y="73"/>
                      <a:pt x="2418" y="1716"/>
                      <a:pt x="2418" y="1716"/>
                    </a:cubicBezTo>
                    <a:cubicBezTo>
                      <a:pt x="2418" y="1716"/>
                      <a:pt x="1786" y="313"/>
                      <a:pt x="1453" y="313"/>
                    </a:cubicBezTo>
                    <a:cubicBezTo>
                      <a:pt x="1416" y="313"/>
                      <a:pt x="1382" y="331"/>
                      <a:pt x="1354" y="370"/>
                    </a:cubicBezTo>
                    <a:cubicBezTo>
                      <a:pt x="1135" y="683"/>
                      <a:pt x="1456" y="1388"/>
                      <a:pt x="1604" y="1669"/>
                    </a:cubicBezTo>
                    <a:cubicBezTo>
                      <a:pt x="1441" y="1381"/>
                      <a:pt x="1007" y="699"/>
                      <a:pt x="525" y="699"/>
                    </a:cubicBezTo>
                    <a:cubicBezTo>
                      <a:pt x="522" y="699"/>
                      <a:pt x="519" y="699"/>
                      <a:pt x="517" y="699"/>
                    </a:cubicBezTo>
                    <a:cubicBezTo>
                      <a:pt x="0" y="715"/>
                      <a:pt x="1260" y="2616"/>
                      <a:pt x="1643" y="3172"/>
                    </a:cubicBezTo>
                    <a:lnTo>
                      <a:pt x="1792" y="3602"/>
                    </a:lnTo>
                    <a:cubicBezTo>
                      <a:pt x="2058" y="4361"/>
                      <a:pt x="2332" y="5065"/>
                      <a:pt x="2888" y="5699"/>
                    </a:cubicBezTo>
                    <a:cubicBezTo>
                      <a:pt x="3443" y="6348"/>
                      <a:pt x="4179" y="6873"/>
                      <a:pt x="5024" y="7178"/>
                    </a:cubicBezTo>
                    <a:cubicBezTo>
                      <a:pt x="5672" y="7414"/>
                      <a:pt x="6361" y="7522"/>
                      <a:pt x="7056" y="7522"/>
                    </a:cubicBezTo>
                    <a:cubicBezTo>
                      <a:pt x="7166" y="7522"/>
                      <a:pt x="7276" y="7520"/>
                      <a:pt x="7387" y="7514"/>
                    </a:cubicBezTo>
                    <a:cubicBezTo>
                      <a:pt x="7574" y="7506"/>
                      <a:pt x="9562" y="7154"/>
                      <a:pt x="9546" y="7115"/>
                    </a:cubicBezTo>
                    <a:cubicBezTo>
                      <a:pt x="9546" y="7115"/>
                      <a:pt x="7864" y="3071"/>
                      <a:pt x="7864" y="3070"/>
                    </a:cubicBezTo>
                    <a:lnTo>
                      <a:pt x="7864" y="3070"/>
                    </a:lnTo>
                    <a:cubicBezTo>
                      <a:pt x="7872" y="3101"/>
                      <a:pt x="7355" y="3312"/>
                      <a:pt x="7301" y="3336"/>
                    </a:cubicBezTo>
                    <a:cubicBezTo>
                      <a:pt x="7019" y="3492"/>
                      <a:pt x="6737" y="3672"/>
                      <a:pt x="6409" y="3727"/>
                    </a:cubicBezTo>
                    <a:cubicBezTo>
                      <a:pt x="6345" y="3736"/>
                      <a:pt x="6281" y="3741"/>
                      <a:pt x="6217" y="3741"/>
                    </a:cubicBezTo>
                    <a:cubicBezTo>
                      <a:pt x="5851" y="3741"/>
                      <a:pt x="5494" y="3594"/>
                      <a:pt x="5227" y="3367"/>
                    </a:cubicBezTo>
                    <a:cubicBezTo>
                      <a:pt x="4969" y="3148"/>
                      <a:pt x="4797" y="2874"/>
                      <a:pt x="4664" y="2585"/>
                    </a:cubicBezTo>
                    <a:cubicBezTo>
                      <a:pt x="4523" y="2256"/>
                      <a:pt x="4554" y="1935"/>
                      <a:pt x="4499" y="1591"/>
                    </a:cubicBezTo>
                    <a:cubicBezTo>
                      <a:pt x="4460" y="1356"/>
                      <a:pt x="4405" y="1043"/>
                      <a:pt x="4179" y="887"/>
                    </a:cubicBezTo>
                    <a:cubicBezTo>
                      <a:pt x="4137" y="858"/>
                      <a:pt x="4097" y="845"/>
                      <a:pt x="4057" y="845"/>
                    </a:cubicBezTo>
                    <a:cubicBezTo>
                      <a:pt x="3747" y="845"/>
                      <a:pt x="3518" y="1652"/>
                      <a:pt x="3445" y="1652"/>
                    </a:cubicBezTo>
                    <a:cubicBezTo>
                      <a:pt x="3437" y="1652"/>
                      <a:pt x="3431" y="1643"/>
                      <a:pt x="3427" y="1622"/>
                    </a:cubicBezTo>
                    <a:cubicBezTo>
                      <a:pt x="3382" y="1401"/>
                      <a:pt x="3007" y="0"/>
                      <a:pt x="2524" y="0"/>
                    </a:cubicBezTo>
                    <a:close/>
                  </a:path>
                </a:pathLst>
              </a:custGeom>
              <a:solidFill>
                <a:srgbClr val="FFC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34"/>
              <p:cNvSpPr/>
              <p:nvPr/>
            </p:nvSpPr>
            <p:spPr>
              <a:xfrm>
                <a:off x="4939850" y="1872750"/>
                <a:ext cx="142025" cy="257425"/>
              </a:xfrm>
              <a:custGeom>
                <a:avLst/>
                <a:gdLst/>
                <a:ahLst/>
                <a:cxnLst/>
                <a:rect l="l" t="t" r="r" b="b"/>
                <a:pathLst>
                  <a:path w="5681" h="10297" extrusionOk="0">
                    <a:moveTo>
                      <a:pt x="0" y="6250"/>
                    </a:moveTo>
                    <a:cubicBezTo>
                      <a:pt x="0" y="6250"/>
                      <a:pt x="0" y="6250"/>
                      <a:pt x="0" y="6250"/>
                    </a:cubicBezTo>
                    <a:lnTo>
                      <a:pt x="0" y="6250"/>
                    </a:lnTo>
                    <a:cubicBezTo>
                      <a:pt x="0" y="6250"/>
                      <a:pt x="0" y="6250"/>
                      <a:pt x="0" y="6250"/>
                    </a:cubicBezTo>
                    <a:close/>
                    <a:moveTo>
                      <a:pt x="3959" y="0"/>
                    </a:moveTo>
                    <a:cubicBezTo>
                      <a:pt x="3933" y="0"/>
                      <a:pt x="3907" y="9"/>
                      <a:pt x="3881" y="29"/>
                    </a:cubicBezTo>
                    <a:cubicBezTo>
                      <a:pt x="3506" y="311"/>
                      <a:pt x="3670" y="1101"/>
                      <a:pt x="3748" y="1406"/>
                    </a:cubicBezTo>
                    <a:cubicBezTo>
                      <a:pt x="3654" y="1109"/>
                      <a:pt x="3396" y="389"/>
                      <a:pt x="3013" y="287"/>
                    </a:cubicBezTo>
                    <a:cubicBezTo>
                      <a:pt x="2996" y="283"/>
                      <a:pt x="2981" y="281"/>
                      <a:pt x="2966" y="281"/>
                    </a:cubicBezTo>
                    <a:cubicBezTo>
                      <a:pt x="2562" y="281"/>
                      <a:pt x="3161" y="1946"/>
                      <a:pt x="3161" y="1946"/>
                    </a:cubicBezTo>
                    <a:cubicBezTo>
                      <a:pt x="3161" y="1946"/>
                      <a:pt x="2442" y="674"/>
                      <a:pt x="1993" y="674"/>
                    </a:cubicBezTo>
                    <a:cubicBezTo>
                      <a:pt x="1955" y="674"/>
                      <a:pt x="1919" y="683"/>
                      <a:pt x="1886" y="702"/>
                    </a:cubicBezTo>
                    <a:cubicBezTo>
                      <a:pt x="1456" y="952"/>
                      <a:pt x="2207" y="2283"/>
                      <a:pt x="2332" y="2478"/>
                    </a:cubicBezTo>
                    <a:cubicBezTo>
                      <a:pt x="2348" y="2503"/>
                      <a:pt x="2346" y="2514"/>
                      <a:pt x="2328" y="2514"/>
                    </a:cubicBezTo>
                    <a:cubicBezTo>
                      <a:pt x="2236" y="2514"/>
                      <a:pt x="1749" y="2236"/>
                      <a:pt x="1455" y="2236"/>
                    </a:cubicBezTo>
                    <a:cubicBezTo>
                      <a:pt x="1344" y="2236"/>
                      <a:pt x="1261" y="2275"/>
                      <a:pt x="1236" y="2384"/>
                    </a:cubicBezTo>
                    <a:cubicBezTo>
                      <a:pt x="1174" y="2635"/>
                      <a:pt x="1354" y="2909"/>
                      <a:pt x="1495" y="3104"/>
                    </a:cubicBezTo>
                    <a:cubicBezTo>
                      <a:pt x="1698" y="3394"/>
                      <a:pt x="1948" y="3621"/>
                      <a:pt x="2074" y="3949"/>
                    </a:cubicBezTo>
                    <a:cubicBezTo>
                      <a:pt x="2183" y="4247"/>
                      <a:pt x="2246" y="4560"/>
                      <a:pt x="2207" y="4873"/>
                    </a:cubicBezTo>
                    <a:cubicBezTo>
                      <a:pt x="2160" y="5264"/>
                      <a:pt x="1941" y="5655"/>
                      <a:pt x="1565" y="5858"/>
                    </a:cubicBezTo>
                    <a:cubicBezTo>
                      <a:pt x="1276" y="6023"/>
                      <a:pt x="939" y="6062"/>
                      <a:pt x="611" y="6117"/>
                    </a:cubicBezTo>
                    <a:cubicBezTo>
                      <a:pt x="561" y="6124"/>
                      <a:pt x="103" y="6254"/>
                      <a:pt x="15" y="6254"/>
                    </a:cubicBezTo>
                    <a:cubicBezTo>
                      <a:pt x="7" y="6254"/>
                      <a:pt x="2" y="6253"/>
                      <a:pt x="0" y="6250"/>
                    </a:cubicBezTo>
                    <a:lnTo>
                      <a:pt x="0" y="6250"/>
                    </a:lnTo>
                    <a:cubicBezTo>
                      <a:pt x="24" y="6309"/>
                      <a:pt x="1596" y="10295"/>
                      <a:pt x="1596" y="10295"/>
                    </a:cubicBezTo>
                    <a:cubicBezTo>
                      <a:pt x="1597" y="10296"/>
                      <a:pt x="1598" y="10296"/>
                      <a:pt x="1600" y="10296"/>
                    </a:cubicBezTo>
                    <a:cubicBezTo>
                      <a:pt x="1683" y="10296"/>
                      <a:pt x="3376" y="9393"/>
                      <a:pt x="3521" y="9285"/>
                    </a:cubicBezTo>
                    <a:cubicBezTo>
                      <a:pt x="4163" y="8832"/>
                      <a:pt x="4703" y="8260"/>
                      <a:pt x="5078" y="7603"/>
                    </a:cubicBezTo>
                    <a:cubicBezTo>
                      <a:pt x="5501" y="6860"/>
                      <a:pt x="5681" y="6023"/>
                      <a:pt x="5649" y="5201"/>
                    </a:cubicBezTo>
                    <a:cubicBezTo>
                      <a:pt x="5610" y="4395"/>
                      <a:pt x="5321" y="3699"/>
                      <a:pt x="4984" y="2971"/>
                    </a:cubicBezTo>
                    <a:lnTo>
                      <a:pt x="4789" y="2556"/>
                    </a:lnTo>
                    <a:cubicBezTo>
                      <a:pt x="4686" y="1949"/>
                      <a:pt x="4331" y="0"/>
                      <a:pt x="395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34"/>
              <p:cNvSpPr/>
              <p:nvPr/>
            </p:nvSpPr>
            <p:spPr>
              <a:xfrm>
                <a:off x="4938275" y="1878650"/>
                <a:ext cx="142225" cy="257175"/>
              </a:xfrm>
              <a:custGeom>
                <a:avLst/>
                <a:gdLst/>
                <a:ahLst/>
                <a:cxnLst/>
                <a:rect l="l" t="t" r="r" b="b"/>
                <a:pathLst>
                  <a:path w="5689" h="10287" extrusionOk="0">
                    <a:moveTo>
                      <a:pt x="1" y="6233"/>
                    </a:moveTo>
                    <a:lnTo>
                      <a:pt x="1" y="6233"/>
                    </a:lnTo>
                    <a:cubicBezTo>
                      <a:pt x="1" y="6233"/>
                      <a:pt x="1" y="6233"/>
                      <a:pt x="1" y="6233"/>
                    </a:cubicBezTo>
                    <a:lnTo>
                      <a:pt x="1" y="6233"/>
                    </a:lnTo>
                    <a:cubicBezTo>
                      <a:pt x="1" y="6233"/>
                      <a:pt x="1" y="6233"/>
                      <a:pt x="1" y="6233"/>
                    </a:cubicBezTo>
                    <a:close/>
                    <a:moveTo>
                      <a:pt x="3990" y="0"/>
                    </a:moveTo>
                    <a:cubicBezTo>
                      <a:pt x="3964" y="0"/>
                      <a:pt x="3939" y="9"/>
                      <a:pt x="3913" y="28"/>
                    </a:cubicBezTo>
                    <a:cubicBezTo>
                      <a:pt x="3537" y="317"/>
                      <a:pt x="3694" y="1100"/>
                      <a:pt x="3772" y="1413"/>
                    </a:cubicBezTo>
                    <a:cubicBezTo>
                      <a:pt x="3686" y="1108"/>
                      <a:pt x="3428" y="388"/>
                      <a:pt x="3044" y="286"/>
                    </a:cubicBezTo>
                    <a:cubicBezTo>
                      <a:pt x="3028" y="282"/>
                      <a:pt x="3012" y="280"/>
                      <a:pt x="2998" y="280"/>
                    </a:cubicBezTo>
                    <a:cubicBezTo>
                      <a:pt x="2594" y="280"/>
                      <a:pt x="3185" y="1945"/>
                      <a:pt x="3185" y="1945"/>
                    </a:cubicBezTo>
                    <a:cubicBezTo>
                      <a:pt x="3185" y="1945"/>
                      <a:pt x="2469" y="666"/>
                      <a:pt x="2021" y="666"/>
                    </a:cubicBezTo>
                    <a:cubicBezTo>
                      <a:pt x="1985" y="666"/>
                      <a:pt x="1950" y="675"/>
                      <a:pt x="1918" y="693"/>
                    </a:cubicBezTo>
                    <a:cubicBezTo>
                      <a:pt x="1487" y="943"/>
                      <a:pt x="2231" y="2274"/>
                      <a:pt x="2356" y="2477"/>
                    </a:cubicBezTo>
                    <a:cubicBezTo>
                      <a:pt x="2371" y="2500"/>
                      <a:pt x="2368" y="2510"/>
                      <a:pt x="2351" y="2510"/>
                    </a:cubicBezTo>
                    <a:cubicBezTo>
                      <a:pt x="2261" y="2510"/>
                      <a:pt x="1771" y="2227"/>
                      <a:pt x="1474" y="2227"/>
                    </a:cubicBezTo>
                    <a:cubicBezTo>
                      <a:pt x="1363" y="2227"/>
                      <a:pt x="1279" y="2267"/>
                      <a:pt x="1253" y="2375"/>
                    </a:cubicBezTo>
                    <a:cubicBezTo>
                      <a:pt x="1198" y="2626"/>
                      <a:pt x="1378" y="2899"/>
                      <a:pt x="1511" y="3095"/>
                    </a:cubicBezTo>
                    <a:cubicBezTo>
                      <a:pt x="1714" y="3385"/>
                      <a:pt x="1965" y="3612"/>
                      <a:pt x="2090" y="3948"/>
                    </a:cubicBezTo>
                    <a:cubicBezTo>
                      <a:pt x="2199" y="4237"/>
                      <a:pt x="2254" y="4558"/>
                      <a:pt x="2215" y="4871"/>
                    </a:cubicBezTo>
                    <a:cubicBezTo>
                      <a:pt x="2168" y="5255"/>
                      <a:pt x="1941" y="5646"/>
                      <a:pt x="1573" y="5849"/>
                    </a:cubicBezTo>
                    <a:cubicBezTo>
                      <a:pt x="1284" y="6014"/>
                      <a:pt x="940" y="6045"/>
                      <a:pt x="611" y="6100"/>
                    </a:cubicBezTo>
                    <a:cubicBezTo>
                      <a:pt x="561" y="6107"/>
                      <a:pt x="104" y="6237"/>
                      <a:pt x="15" y="6237"/>
                    </a:cubicBezTo>
                    <a:cubicBezTo>
                      <a:pt x="7" y="6237"/>
                      <a:pt x="2" y="6236"/>
                      <a:pt x="1" y="6233"/>
                    </a:cubicBezTo>
                    <a:lnTo>
                      <a:pt x="1" y="6233"/>
                    </a:lnTo>
                    <a:cubicBezTo>
                      <a:pt x="24" y="6292"/>
                      <a:pt x="1581" y="10286"/>
                      <a:pt x="1581" y="10286"/>
                    </a:cubicBezTo>
                    <a:cubicBezTo>
                      <a:pt x="1581" y="10287"/>
                      <a:pt x="1582" y="10287"/>
                      <a:pt x="1584" y="10287"/>
                    </a:cubicBezTo>
                    <a:cubicBezTo>
                      <a:pt x="1661" y="10287"/>
                      <a:pt x="3360" y="9392"/>
                      <a:pt x="3506" y="9284"/>
                    </a:cubicBezTo>
                    <a:cubicBezTo>
                      <a:pt x="4148" y="8838"/>
                      <a:pt x="4695" y="8267"/>
                      <a:pt x="5071" y="7610"/>
                    </a:cubicBezTo>
                    <a:cubicBezTo>
                      <a:pt x="5493" y="6874"/>
                      <a:pt x="5689" y="6037"/>
                      <a:pt x="5658" y="5216"/>
                    </a:cubicBezTo>
                    <a:cubicBezTo>
                      <a:pt x="5619" y="4402"/>
                      <a:pt x="5337" y="3705"/>
                      <a:pt x="5000" y="2978"/>
                    </a:cubicBezTo>
                    <a:lnTo>
                      <a:pt x="4813" y="2563"/>
                    </a:lnTo>
                    <a:cubicBezTo>
                      <a:pt x="4710" y="1955"/>
                      <a:pt x="4367" y="0"/>
                      <a:pt x="3990" y="0"/>
                    </a:cubicBezTo>
                    <a:close/>
                  </a:path>
                </a:pathLst>
              </a:custGeom>
              <a:solidFill>
                <a:srgbClr val="FFC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34"/>
              <p:cNvSpPr/>
              <p:nvPr/>
            </p:nvSpPr>
            <p:spPr>
              <a:xfrm>
                <a:off x="4711200" y="2021025"/>
                <a:ext cx="347200" cy="311250"/>
              </a:xfrm>
              <a:custGeom>
                <a:avLst/>
                <a:gdLst/>
                <a:ahLst/>
                <a:cxnLst/>
                <a:rect l="l" t="t" r="r" b="b"/>
                <a:pathLst>
                  <a:path w="13888" h="12450" extrusionOk="0">
                    <a:moveTo>
                      <a:pt x="7585" y="0"/>
                    </a:moveTo>
                    <a:cubicBezTo>
                      <a:pt x="7467" y="0"/>
                      <a:pt x="7348" y="7"/>
                      <a:pt x="7229" y="21"/>
                    </a:cubicBezTo>
                    <a:lnTo>
                      <a:pt x="3059" y="514"/>
                    </a:lnTo>
                    <a:cubicBezTo>
                      <a:pt x="1650" y="686"/>
                      <a:pt x="571" y="1837"/>
                      <a:pt x="477" y="3284"/>
                    </a:cubicBezTo>
                    <a:lnTo>
                      <a:pt x="117" y="9066"/>
                    </a:lnTo>
                    <a:cubicBezTo>
                      <a:pt x="0" y="10900"/>
                      <a:pt x="1481" y="12450"/>
                      <a:pt x="3238" y="12450"/>
                    </a:cubicBezTo>
                    <a:cubicBezTo>
                      <a:pt x="3370" y="12450"/>
                      <a:pt x="3503" y="12441"/>
                      <a:pt x="3638" y="12423"/>
                    </a:cubicBezTo>
                    <a:lnTo>
                      <a:pt x="10742" y="11484"/>
                    </a:lnTo>
                    <a:cubicBezTo>
                      <a:pt x="12761" y="11218"/>
                      <a:pt x="13888" y="9035"/>
                      <a:pt x="12980" y="7142"/>
                    </a:cubicBezTo>
                    <a:lnTo>
                      <a:pt x="10414" y="1805"/>
                    </a:lnTo>
                    <a:cubicBezTo>
                      <a:pt x="9873" y="696"/>
                      <a:pt x="8764" y="0"/>
                      <a:pt x="75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34"/>
              <p:cNvSpPr/>
              <p:nvPr/>
            </p:nvSpPr>
            <p:spPr>
              <a:xfrm>
                <a:off x="4750300" y="2018875"/>
                <a:ext cx="194650" cy="144725"/>
              </a:xfrm>
              <a:custGeom>
                <a:avLst/>
                <a:gdLst/>
                <a:ahLst/>
                <a:cxnLst/>
                <a:rect l="l" t="t" r="r" b="b"/>
                <a:pathLst>
                  <a:path w="7786" h="5789" extrusionOk="0">
                    <a:moveTo>
                      <a:pt x="6720" y="0"/>
                    </a:moveTo>
                    <a:cubicBezTo>
                      <a:pt x="6692" y="0"/>
                      <a:pt x="6664" y="2"/>
                      <a:pt x="6635" y="6"/>
                    </a:cubicBezTo>
                    <a:lnTo>
                      <a:pt x="626" y="796"/>
                    </a:lnTo>
                    <a:cubicBezTo>
                      <a:pt x="258" y="851"/>
                      <a:pt x="0" y="1179"/>
                      <a:pt x="55" y="1547"/>
                    </a:cubicBezTo>
                    <a:lnTo>
                      <a:pt x="188" y="2580"/>
                    </a:lnTo>
                    <a:cubicBezTo>
                      <a:pt x="433" y="4429"/>
                      <a:pt x="2034" y="5788"/>
                      <a:pt x="3853" y="5788"/>
                    </a:cubicBezTo>
                    <a:cubicBezTo>
                      <a:pt x="4012" y="5788"/>
                      <a:pt x="4173" y="5778"/>
                      <a:pt x="4335" y="5757"/>
                    </a:cubicBezTo>
                    <a:cubicBezTo>
                      <a:pt x="6354" y="5490"/>
                      <a:pt x="7786" y="3620"/>
                      <a:pt x="7520" y="1610"/>
                    </a:cubicBezTo>
                    <a:lnTo>
                      <a:pt x="7379" y="577"/>
                    </a:lnTo>
                    <a:cubicBezTo>
                      <a:pt x="7336" y="245"/>
                      <a:pt x="7047" y="0"/>
                      <a:pt x="67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34"/>
              <p:cNvSpPr/>
              <p:nvPr/>
            </p:nvSpPr>
            <p:spPr>
              <a:xfrm>
                <a:off x="4714775" y="2168250"/>
                <a:ext cx="344225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3769" h="6854" extrusionOk="0">
                    <a:moveTo>
                      <a:pt x="12141" y="1"/>
                    </a:moveTo>
                    <a:lnTo>
                      <a:pt x="52" y="2082"/>
                    </a:lnTo>
                    <a:lnTo>
                      <a:pt x="29" y="3592"/>
                    </a:lnTo>
                    <a:cubicBezTo>
                      <a:pt x="0" y="5391"/>
                      <a:pt x="1477" y="6853"/>
                      <a:pt x="3179" y="6853"/>
                    </a:cubicBezTo>
                    <a:cubicBezTo>
                      <a:pt x="3350" y="6853"/>
                      <a:pt x="3524" y="6839"/>
                      <a:pt x="3698" y="6808"/>
                    </a:cubicBezTo>
                    <a:lnTo>
                      <a:pt x="10740" y="5595"/>
                    </a:lnTo>
                    <a:cubicBezTo>
                      <a:pt x="12743" y="5251"/>
                      <a:pt x="13768" y="3021"/>
                      <a:pt x="12775" y="1166"/>
                    </a:cubicBezTo>
                    <a:lnTo>
                      <a:pt x="121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34"/>
              <p:cNvSpPr/>
              <p:nvPr/>
            </p:nvSpPr>
            <p:spPr>
              <a:xfrm>
                <a:off x="4733925" y="2171375"/>
                <a:ext cx="301400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2056" h="6002" extrusionOk="0">
                    <a:moveTo>
                      <a:pt x="10631" y="1"/>
                    </a:moveTo>
                    <a:lnTo>
                      <a:pt x="45" y="1824"/>
                    </a:lnTo>
                    <a:lnTo>
                      <a:pt x="21" y="3146"/>
                    </a:lnTo>
                    <a:cubicBezTo>
                      <a:pt x="0" y="4720"/>
                      <a:pt x="1294" y="6002"/>
                      <a:pt x="2789" y="6002"/>
                    </a:cubicBezTo>
                    <a:cubicBezTo>
                      <a:pt x="2937" y="6002"/>
                      <a:pt x="3087" y="5989"/>
                      <a:pt x="3237" y="5963"/>
                    </a:cubicBezTo>
                    <a:lnTo>
                      <a:pt x="9403" y="4907"/>
                    </a:lnTo>
                    <a:cubicBezTo>
                      <a:pt x="11164" y="4602"/>
                      <a:pt x="12056" y="2653"/>
                      <a:pt x="11187" y="1026"/>
                    </a:cubicBezTo>
                    <a:lnTo>
                      <a:pt x="1063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34"/>
              <p:cNvSpPr/>
              <p:nvPr/>
            </p:nvSpPr>
            <p:spPr>
              <a:xfrm>
                <a:off x="4763975" y="2173350"/>
                <a:ext cx="258625" cy="160425"/>
              </a:xfrm>
              <a:custGeom>
                <a:avLst/>
                <a:gdLst/>
                <a:ahLst/>
                <a:cxnLst/>
                <a:rect l="l" t="t" r="r" b="b"/>
                <a:pathLst>
                  <a:path w="10345" h="6417" extrusionOk="0">
                    <a:moveTo>
                      <a:pt x="8968" y="0"/>
                    </a:moveTo>
                    <a:lnTo>
                      <a:pt x="1" y="1549"/>
                    </a:lnTo>
                    <a:lnTo>
                      <a:pt x="56" y="3044"/>
                    </a:lnTo>
                    <a:cubicBezTo>
                      <a:pt x="129" y="4870"/>
                      <a:pt x="1375" y="6417"/>
                      <a:pt x="2692" y="6417"/>
                    </a:cubicBezTo>
                    <a:cubicBezTo>
                      <a:pt x="2786" y="6417"/>
                      <a:pt x="2880" y="6409"/>
                      <a:pt x="2974" y="6393"/>
                    </a:cubicBezTo>
                    <a:lnTo>
                      <a:pt x="8201" y="5493"/>
                    </a:lnTo>
                    <a:cubicBezTo>
                      <a:pt x="9688" y="5235"/>
                      <a:pt x="10345" y="3075"/>
                      <a:pt x="9500" y="1189"/>
                    </a:cubicBezTo>
                    <a:lnTo>
                      <a:pt x="89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34"/>
              <p:cNvSpPr/>
              <p:nvPr/>
            </p:nvSpPr>
            <p:spPr>
              <a:xfrm>
                <a:off x="4629200" y="1716100"/>
                <a:ext cx="368375" cy="276075"/>
              </a:xfrm>
              <a:custGeom>
                <a:avLst/>
                <a:gdLst/>
                <a:ahLst/>
                <a:cxnLst/>
                <a:rect l="l" t="t" r="r" b="b"/>
                <a:pathLst>
                  <a:path w="14735" h="11043" extrusionOk="0">
                    <a:moveTo>
                      <a:pt x="6533" y="0"/>
                    </a:moveTo>
                    <a:cubicBezTo>
                      <a:pt x="6356" y="0"/>
                      <a:pt x="6175" y="19"/>
                      <a:pt x="5994" y="59"/>
                    </a:cubicBezTo>
                    <a:cubicBezTo>
                      <a:pt x="5102" y="255"/>
                      <a:pt x="4422" y="896"/>
                      <a:pt x="4148" y="1702"/>
                    </a:cubicBezTo>
                    <a:cubicBezTo>
                      <a:pt x="3844" y="1492"/>
                      <a:pt x="3479" y="1369"/>
                      <a:pt x="3099" y="1369"/>
                    </a:cubicBezTo>
                    <a:cubicBezTo>
                      <a:pt x="2970" y="1369"/>
                      <a:pt x="2839" y="1383"/>
                      <a:pt x="2708" y="1413"/>
                    </a:cubicBezTo>
                    <a:cubicBezTo>
                      <a:pt x="1714" y="1624"/>
                      <a:pt x="1089" y="2602"/>
                      <a:pt x="1308" y="3588"/>
                    </a:cubicBezTo>
                    <a:cubicBezTo>
                      <a:pt x="1323" y="3682"/>
                      <a:pt x="1355" y="3768"/>
                      <a:pt x="1386" y="3854"/>
                    </a:cubicBezTo>
                    <a:cubicBezTo>
                      <a:pt x="619" y="4050"/>
                      <a:pt x="134" y="4816"/>
                      <a:pt x="306" y="5599"/>
                    </a:cubicBezTo>
                    <a:cubicBezTo>
                      <a:pt x="361" y="5873"/>
                      <a:pt x="502" y="6107"/>
                      <a:pt x="682" y="6303"/>
                    </a:cubicBezTo>
                    <a:cubicBezTo>
                      <a:pt x="220" y="6757"/>
                      <a:pt x="1" y="7438"/>
                      <a:pt x="142" y="8118"/>
                    </a:cubicBezTo>
                    <a:cubicBezTo>
                      <a:pt x="345" y="9034"/>
                      <a:pt x="1151" y="9668"/>
                      <a:pt x="2051" y="9675"/>
                    </a:cubicBezTo>
                    <a:cubicBezTo>
                      <a:pt x="2249" y="10487"/>
                      <a:pt x="3059" y="11043"/>
                      <a:pt x="3994" y="11043"/>
                    </a:cubicBezTo>
                    <a:cubicBezTo>
                      <a:pt x="4132" y="11043"/>
                      <a:pt x="4272" y="11031"/>
                      <a:pt x="4414" y="11005"/>
                    </a:cubicBezTo>
                    <a:lnTo>
                      <a:pt x="11315" y="9793"/>
                    </a:lnTo>
                    <a:cubicBezTo>
                      <a:pt x="12293" y="9621"/>
                      <a:pt x="12966" y="8791"/>
                      <a:pt x="12817" y="7946"/>
                    </a:cubicBezTo>
                    <a:lnTo>
                      <a:pt x="12724" y="7391"/>
                    </a:lnTo>
                    <a:cubicBezTo>
                      <a:pt x="12810" y="7383"/>
                      <a:pt x="12903" y="7375"/>
                      <a:pt x="12990" y="7351"/>
                    </a:cubicBezTo>
                    <a:cubicBezTo>
                      <a:pt x="14054" y="7117"/>
                      <a:pt x="14734" y="6068"/>
                      <a:pt x="14500" y="5004"/>
                    </a:cubicBezTo>
                    <a:cubicBezTo>
                      <a:pt x="14343" y="4284"/>
                      <a:pt x="13819" y="3744"/>
                      <a:pt x="13162" y="3533"/>
                    </a:cubicBezTo>
                    <a:cubicBezTo>
                      <a:pt x="13216" y="3322"/>
                      <a:pt x="13224" y="3087"/>
                      <a:pt x="13177" y="2852"/>
                    </a:cubicBezTo>
                    <a:cubicBezTo>
                      <a:pt x="13029" y="2163"/>
                      <a:pt x="12419" y="1689"/>
                      <a:pt x="11741" y="1689"/>
                    </a:cubicBezTo>
                    <a:cubicBezTo>
                      <a:pt x="11634" y="1689"/>
                      <a:pt x="11525" y="1701"/>
                      <a:pt x="11417" y="1726"/>
                    </a:cubicBezTo>
                    <a:cubicBezTo>
                      <a:pt x="11354" y="1734"/>
                      <a:pt x="11299" y="1757"/>
                      <a:pt x="11237" y="1773"/>
                    </a:cubicBezTo>
                    <a:cubicBezTo>
                      <a:pt x="11237" y="1757"/>
                      <a:pt x="11229" y="1741"/>
                      <a:pt x="11229" y="1726"/>
                    </a:cubicBezTo>
                    <a:cubicBezTo>
                      <a:pt x="11039" y="862"/>
                      <a:pt x="10281" y="276"/>
                      <a:pt x="9434" y="276"/>
                    </a:cubicBezTo>
                    <a:cubicBezTo>
                      <a:pt x="9306" y="276"/>
                      <a:pt x="9176" y="290"/>
                      <a:pt x="9046" y="317"/>
                    </a:cubicBezTo>
                    <a:cubicBezTo>
                      <a:pt x="8757" y="388"/>
                      <a:pt x="8490" y="521"/>
                      <a:pt x="8271" y="701"/>
                    </a:cubicBezTo>
                    <a:cubicBezTo>
                      <a:pt x="7809" y="263"/>
                      <a:pt x="7191" y="0"/>
                      <a:pt x="653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34"/>
              <p:cNvSpPr/>
              <p:nvPr/>
            </p:nvSpPr>
            <p:spPr>
              <a:xfrm>
                <a:off x="4644850" y="1836700"/>
                <a:ext cx="336875" cy="227300"/>
              </a:xfrm>
              <a:custGeom>
                <a:avLst/>
                <a:gdLst/>
                <a:ahLst/>
                <a:cxnLst/>
                <a:rect l="l" t="t" r="r" b="b"/>
                <a:pathLst>
                  <a:path w="13475" h="9092" extrusionOk="0">
                    <a:moveTo>
                      <a:pt x="7747" y="0"/>
                    </a:moveTo>
                    <a:cubicBezTo>
                      <a:pt x="7802" y="830"/>
                      <a:pt x="7239" y="1596"/>
                      <a:pt x="6401" y="1776"/>
                    </a:cubicBezTo>
                    <a:cubicBezTo>
                      <a:pt x="6277" y="1803"/>
                      <a:pt x="6154" y="1816"/>
                      <a:pt x="6032" y="1816"/>
                    </a:cubicBezTo>
                    <a:cubicBezTo>
                      <a:pt x="5518" y="1816"/>
                      <a:pt x="5042" y="1585"/>
                      <a:pt x="4719" y="1205"/>
                    </a:cubicBezTo>
                    <a:cubicBezTo>
                      <a:pt x="4711" y="1878"/>
                      <a:pt x="4242" y="2481"/>
                      <a:pt x="3553" y="2629"/>
                    </a:cubicBezTo>
                    <a:cubicBezTo>
                      <a:pt x="3449" y="2652"/>
                      <a:pt x="3344" y="2663"/>
                      <a:pt x="3242" y="2663"/>
                    </a:cubicBezTo>
                    <a:cubicBezTo>
                      <a:pt x="2775" y="2663"/>
                      <a:pt x="2342" y="2439"/>
                      <a:pt x="2067" y="2074"/>
                    </a:cubicBezTo>
                    <a:lnTo>
                      <a:pt x="2067" y="2074"/>
                    </a:lnTo>
                    <a:cubicBezTo>
                      <a:pt x="2067" y="2230"/>
                      <a:pt x="2082" y="2387"/>
                      <a:pt x="2106" y="2543"/>
                    </a:cubicBezTo>
                    <a:lnTo>
                      <a:pt x="2113" y="2574"/>
                    </a:lnTo>
                    <a:lnTo>
                      <a:pt x="1347" y="2684"/>
                    </a:lnTo>
                    <a:cubicBezTo>
                      <a:pt x="549" y="2801"/>
                      <a:pt x="1" y="3537"/>
                      <a:pt x="110" y="4335"/>
                    </a:cubicBezTo>
                    <a:lnTo>
                      <a:pt x="134" y="4484"/>
                    </a:lnTo>
                    <a:cubicBezTo>
                      <a:pt x="241" y="5210"/>
                      <a:pt x="860" y="5736"/>
                      <a:pt x="1572" y="5736"/>
                    </a:cubicBezTo>
                    <a:cubicBezTo>
                      <a:pt x="1642" y="5736"/>
                      <a:pt x="1713" y="5730"/>
                      <a:pt x="1785" y="5720"/>
                    </a:cubicBezTo>
                    <a:lnTo>
                      <a:pt x="2559" y="5610"/>
                    </a:lnTo>
                    <a:cubicBezTo>
                      <a:pt x="3014" y="7641"/>
                      <a:pt x="4840" y="9092"/>
                      <a:pt x="6899" y="9092"/>
                    </a:cubicBezTo>
                    <a:cubicBezTo>
                      <a:pt x="7109" y="9092"/>
                      <a:pt x="7322" y="9076"/>
                      <a:pt x="7536" y="9045"/>
                    </a:cubicBezTo>
                    <a:lnTo>
                      <a:pt x="8005" y="8983"/>
                    </a:lnTo>
                    <a:cubicBezTo>
                      <a:pt x="10314" y="8646"/>
                      <a:pt x="11965" y="6573"/>
                      <a:pt x="11808" y="4280"/>
                    </a:cubicBezTo>
                    <a:lnTo>
                      <a:pt x="12129" y="4233"/>
                    </a:lnTo>
                    <a:cubicBezTo>
                      <a:pt x="12919" y="4116"/>
                      <a:pt x="13475" y="3380"/>
                      <a:pt x="13357" y="2582"/>
                    </a:cubicBezTo>
                    <a:lnTo>
                      <a:pt x="13342" y="2426"/>
                    </a:lnTo>
                    <a:cubicBezTo>
                      <a:pt x="13235" y="1706"/>
                      <a:pt x="12609" y="1182"/>
                      <a:pt x="11902" y="1182"/>
                    </a:cubicBezTo>
                    <a:cubicBezTo>
                      <a:pt x="11832" y="1182"/>
                      <a:pt x="11762" y="1187"/>
                      <a:pt x="11691" y="1197"/>
                    </a:cubicBezTo>
                    <a:lnTo>
                      <a:pt x="11487" y="1221"/>
                    </a:lnTo>
                    <a:cubicBezTo>
                      <a:pt x="11292" y="1385"/>
                      <a:pt x="11057" y="1502"/>
                      <a:pt x="10791" y="1565"/>
                    </a:cubicBezTo>
                    <a:cubicBezTo>
                      <a:pt x="10673" y="1590"/>
                      <a:pt x="10556" y="1602"/>
                      <a:pt x="10441" y="1602"/>
                    </a:cubicBezTo>
                    <a:cubicBezTo>
                      <a:pt x="9695" y="1602"/>
                      <a:pt x="9024" y="1097"/>
                      <a:pt x="8835" y="344"/>
                    </a:cubicBezTo>
                    <a:cubicBezTo>
                      <a:pt x="8760" y="359"/>
                      <a:pt x="8684" y="366"/>
                      <a:pt x="8610" y="366"/>
                    </a:cubicBezTo>
                    <a:cubicBezTo>
                      <a:pt x="8282" y="366"/>
                      <a:pt x="7970" y="230"/>
                      <a:pt x="7747" y="0"/>
                    </a:cubicBezTo>
                    <a:close/>
                  </a:path>
                </a:pathLst>
              </a:custGeom>
              <a:solidFill>
                <a:srgbClr val="FFC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34"/>
              <p:cNvSpPr/>
              <p:nvPr/>
            </p:nvSpPr>
            <p:spPr>
              <a:xfrm>
                <a:off x="4704725" y="1917875"/>
                <a:ext cx="243150" cy="146125"/>
              </a:xfrm>
              <a:custGeom>
                <a:avLst/>
                <a:gdLst/>
                <a:ahLst/>
                <a:cxnLst/>
                <a:rect l="l" t="t" r="r" b="b"/>
                <a:pathLst>
                  <a:path w="9726" h="5845" extrusionOk="0">
                    <a:moveTo>
                      <a:pt x="9280" y="0"/>
                    </a:moveTo>
                    <a:lnTo>
                      <a:pt x="9289" y="66"/>
                    </a:lnTo>
                    <a:lnTo>
                      <a:pt x="9289" y="66"/>
                    </a:lnTo>
                    <a:cubicBezTo>
                      <a:pt x="9286" y="44"/>
                      <a:pt x="9283" y="22"/>
                      <a:pt x="9280" y="0"/>
                    </a:cubicBezTo>
                    <a:close/>
                    <a:moveTo>
                      <a:pt x="9289" y="66"/>
                    </a:moveTo>
                    <a:lnTo>
                      <a:pt x="9289" y="66"/>
                    </a:lnTo>
                    <a:cubicBezTo>
                      <a:pt x="9593" y="2459"/>
                      <a:pt x="7904" y="4683"/>
                      <a:pt x="5509" y="5031"/>
                    </a:cubicBezTo>
                    <a:lnTo>
                      <a:pt x="5039" y="5102"/>
                    </a:lnTo>
                    <a:cubicBezTo>
                      <a:pt x="4829" y="5132"/>
                      <a:pt x="4619" y="5146"/>
                      <a:pt x="4412" y="5146"/>
                    </a:cubicBezTo>
                    <a:cubicBezTo>
                      <a:pt x="2241" y="5146"/>
                      <a:pt x="322" y="3545"/>
                      <a:pt x="0" y="1331"/>
                    </a:cubicBezTo>
                    <a:lnTo>
                      <a:pt x="0" y="1331"/>
                    </a:lnTo>
                    <a:lnTo>
                      <a:pt x="102" y="2035"/>
                    </a:lnTo>
                    <a:cubicBezTo>
                      <a:pt x="423" y="4239"/>
                      <a:pt x="2330" y="5844"/>
                      <a:pt x="4503" y="5844"/>
                    </a:cubicBezTo>
                    <a:cubicBezTo>
                      <a:pt x="4713" y="5844"/>
                      <a:pt x="4926" y="5829"/>
                      <a:pt x="5141" y="5798"/>
                    </a:cubicBezTo>
                    <a:lnTo>
                      <a:pt x="5610" y="5736"/>
                    </a:lnTo>
                    <a:cubicBezTo>
                      <a:pt x="8028" y="5384"/>
                      <a:pt x="9726" y="3114"/>
                      <a:pt x="9374" y="697"/>
                    </a:cubicBezTo>
                    <a:lnTo>
                      <a:pt x="9289" y="6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34"/>
              <p:cNvSpPr/>
              <p:nvPr/>
            </p:nvSpPr>
            <p:spPr>
              <a:xfrm>
                <a:off x="4745425" y="1894675"/>
                <a:ext cx="39525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1062" extrusionOk="0">
                    <a:moveTo>
                      <a:pt x="1129" y="1"/>
                    </a:moveTo>
                    <a:cubicBezTo>
                      <a:pt x="963" y="1"/>
                      <a:pt x="759" y="45"/>
                      <a:pt x="555" y="162"/>
                    </a:cubicBezTo>
                    <a:cubicBezTo>
                      <a:pt x="219" y="349"/>
                      <a:pt x="47" y="623"/>
                      <a:pt x="23" y="803"/>
                    </a:cubicBezTo>
                    <a:cubicBezTo>
                      <a:pt x="1" y="982"/>
                      <a:pt x="85" y="1062"/>
                      <a:pt x="188" y="1062"/>
                    </a:cubicBezTo>
                    <a:cubicBezTo>
                      <a:pt x="193" y="1062"/>
                      <a:pt x="198" y="1062"/>
                      <a:pt x="203" y="1061"/>
                    </a:cubicBezTo>
                    <a:cubicBezTo>
                      <a:pt x="320" y="1046"/>
                      <a:pt x="430" y="967"/>
                      <a:pt x="540" y="897"/>
                    </a:cubicBezTo>
                    <a:cubicBezTo>
                      <a:pt x="649" y="827"/>
                      <a:pt x="766" y="764"/>
                      <a:pt x="868" y="701"/>
                    </a:cubicBezTo>
                    <a:cubicBezTo>
                      <a:pt x="970" y="647"/>
                      <a:pt x="1087" y="584"/>
                      <a:pt x="1205" y="529"/>
                    </a:cubicBezTo>
                    <a:cubicBezTo>
                      <a:pt x="1322" y="467"/>
                      <a:pt x="1447" y="412"/>
                      <a:pt x="1518" y="326"/>
                    </a:cubicBezTo>
                    <a:cubicBezTo>
                      <a:pt x="1580" y="240"/>
                      <a:pt x="1557" y="115"/>
                      <a:pt x="1385" y="44"/>
                    </a:cubicBezTo>
                    <a:cubicBezTo>
                      <a:pt x="1319" y="17"/>
                      <a:pt x="1231" y="1"/>
                      <a:pt x="11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34"/>
              <p:cNvSpPr/>
              <p:nvPr/>
            </p:nvSpPr>
            <p:spPr>
              <a:xfrm>
                <a:off x="4850050" y="1876925"/>
                <a:ext cx="42475" cy="1710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684" extrusionOk="0">
                    <a:moveTo>
                      <a:pt x="746" y="1"/>
                    </a:moveTo>
                    <a:cubicBezTo>
                      <a:pt x="459" y="1"/>
                      <a:pt x="233" y="106"/>
                      <a:pt x="126" y="206"/>
                    </a:cubicBezTo>
                    <a:cubicBezTo>
                      <a:pt x="1" y="339"/>
                      <a:pt x="24" y="457"/>
                      <a:pt x="118" y="504"/>
                    </a:cubicBezTo>
                    <a:cubicBezTo>
                      <a:pt x="204" y="559"/>
                      <a:pt x="337" y="566"/>
                      <a:pt x="462" y="574"/>
                    </a:cubicBezTo>
                    <a:cubicBezTo>
                      <a:pt x="588" y="582"/>
                      <a:pt x="721" y="590"/>
                      <a:pt x="830" y="606"/>
                    </a:cubicBezTo>
                    <a:cubicBezTo>
                      <a:pt x="940" y="613"/>
                      <a:pt x="1065" y="637"/>
                      <a:pt x="1190" y="652"/>
                    </a:cubicBezTo>
                    <a:cubicBezTo>
                      <a:pt x="1272" y="668"/>
                      <a:pt x="1354" y="683"/>
                      <a:pt x="1429" y="683"/>
                    </a:cubicBezTo>
                    <a:cubicBezTo>
                      <a:pt x="1469" y="683"/>
                      <a:pt x="1507" y="679"/>
                      <a:pt x="1542" y="668"/>
                    </a:cubicBezTo>
                    <a:cubicBezTo>
                      <a:pt x="1644" y="645"/>
                      <a:pt x="1699" y="535"/>
                      <a:pt x="1605" y="379"/>
                    </a:cubicBezTo>
                    <a:cubicBezTo>
                      <a:pt x="1519" y="230"/>
                      <a:pt x="1268" y="50"/>
                      <a:pt x="901" y="11"/>
                    </a:cubicBezTo>
                    <a:cubicBezTo>
                      <a:pt x="847" y="4"/>
                      <a:pt x="796" y="1"/>
                      <a:pt x="7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34"/>
              <p:cNvSpPr/>
              <p:nvPr/>
            </p:nvSpPr>
            <p:spPr>
              <a:xfrm>
                <a:off x="4767500" y="1938925"/>
                <a:ext cx="2565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466" extrusionOk="0">
                    <a:moveTo>
                      <a:pt x="617" y="0"/>
                    </a:moveTo>
                    <a:cubicBezTo>
                      <a:pt x="453" y="0"/>
                      <a:pt x="255" y="62"/>
                      <a:pt x="56" y="254"/>
                    </a:cubicBezTo>
                    <a:cubicBezTo>
                      <a:pt x="9" y="301"/>
                      <a:pt x="1" y="379"/>
                      <a:pt x="48" y="426"/>
                    </a:cubicBezTo>
                    <a:cubicBezTo>
                      <a:pt x="71" y="449"/>
                      <a:pt x="110" y="465"/>
                      <a:pt x="142" y="465"/>
                    </a:cubicBezTo>
                    <a:cubicBezTo>
                      <a:pt x="173" y="465"/>
                      <a:pt x="196" y="457"/>
                      <a:pt x="220" y="434"/>
                    </a:cubicBezTo>
                    <a:cubicBezTo>
                      <a:pt x="378" y="287"/>
                      <a:pt x="515" y="247"/>
                      <a:pt x="618" y="247"/>
                    </a:cubicBezTo>
                    <a:cubicBezTo>
                      <a:pt x="728" y="247"/>
                      <a:pt x="798" y="293"/>
                      <a:pt x="815" y="301"/>
                    </a:cubicBezTo>
                    <a:cubicBezTo>
                      <a:pt x="837" y="320"/>
                      <a:pt x="863" y="328"/>
                      <a:pt x="889" y="328"/>
                    </a:cubicBezTo>
                    <a:cubicBezTo>
                      <a:pt x="926" y="328"/>
                      <a:pt x="963" y="310"/>
                      <a:pt x="987" y="277"/>
                    </a:cubicBezTo>
                    <a:cubicBezTo>
                      <a:pt x="1026" y="222"/>
                      <a:pt x="1018" y="152"/>
                      <a:pt x="963" y="105"/>
                    </a:cubicBezTo>
                    <a:cubicBezTo>
                      <a:pt x="892" y="53"/>
                      <a:pt x="769" y="0"/>
                      <a:pt x="617" y="0"/>
                    </a:cubicBezTo>
                    <a:close/>
                  </a:path>
                </a:pathLst>
              </a:custGeom>
              <a:solidFill>
                <a:srgbClr val="3015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34"/>
              <p:cNvSpPr/>
              <p:nvPr/>
            </p:nvSpPr>
            <p:spPr>
              <a:xfrm>
                <a:off x="4861000" y="1921100"/>
                <a:ext cx="25650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459" extrusionOk="0">
                    <a:moveTo>
                      <a:pt x="614" y="0"/>
                    </a:moveTo>
                    <a:cubicBezTo>
                      <a:pt x="450" y="0"/>
                      <a:pt x="254" y="61"/>
                      <a:pt x="56" y="247"/>
                    </a:cubicBezTo>
                    <a:cubicBezTo>
                      <a:pt x="1" y="294"/>
                      <a:pt x="1" y="372"/>
                      <a:pt x="48" y="427"/>
                    </a:cubicBezTo>
                    <a:cubicBezTo>
                      <a:pt x="71" y="450"/>
                      <a:pt x="103" y="458"/>
                      <a:pt x="134" y="458"/>
                    </a:cubicBezTo>
                    <a:cubicBezTo>
                      <a:pt x="165" y="458"/>
                      <a:pt x="197" y="450"/>
                      <a:pt x="220" y="427"/>
                    </a:cubicBezTo>
                    <a:cubicBezTo>
                      <a:pt x="373" y="281"/>
                      <a:pt x="508" y="241"/>
                      <a:pt x="611" y="241"/>
                    </a:cubicBezTo>
                    <a:cubicBezTo>
                      <a:pt x="724" y="241"/>
                      <a:pt x="798" y="289"/>
                      <a:pt x="815" y="302"/>
                    </a:cubicBezTo>
                    <a:cubicBezTo>
                      <a:pt x="838" y="318"/>
                      <a:pt x="863" y="326"/>
                      <a:pt x="888" y="326"/>
                    </a:cubicBezTo>
                    <a:cubicBezTo>
                      <a:pt x="924" y="326"/>
                      <a:pt x="959" y="310"/>
                      <a:pt x="987" y="278"/>
                    </a:cubicBezTo>
                    <a:cubicBezTo>
                      <a:pt x="1026" y="223"/>
                      <a:pt x="1010" y="145"/>
                      <a:pt x="963" y="106"/>
                    </a:cubicBezTo>
                    <a:cubicBezTo>
                      <a:pt x="892" y="53"/>
                      <a:pt x="767" y="0"/>
                      <a:pt x="614" y="0"/>
                    </a:cubicBezTo>
                    <a:close/>
                  </a:path>
                </a:pathLst>
              </a:custGeom>
              <a:solidFill>
                <a:srgbClr val="3015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34"/>
              <p:cNvSpPr/>
              <p:nvPr/>
            </p:nvSpPr>
            <p:spPr>
              <a:xfrm>
                <a:off x="4785925" y="1960125"/>
                <a:ext cx="76200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3048" h="1675" extrusionOk="0">
                    <a:moveTo>
                      <a:pt x="633" y="0"/>
                    </a:moveTo>
                    <a:cubicBezTo>
                      <a:pt x="1" y="0"/>
                      <a:pt x="288" y="1675"/>
                      <a:pt x="1385" y="1675"/>
                    </a:cubicBezTo>
                    <a:cubicBezTo>
                      <a:pt x="1428" y="1675"/>
                      <a:pt x="1472" y="1672"/>
                      <a:pt x="1517" y="1667"/>
                    </a:cubicBezTo>
                    <a:cubicBezTo>
                      <a:pt x="2695" y="1536"/>
                      <a:pt x="3047" y="164"/>
                      <a:pt x="2299" y="164"/>
                    </a:cubicBezTo>
                    <a:cubicBezTo>
                      <a:pt x="2286" y="164"/>
                      <a:pt x="2274" y="164"/>
                      <a:pt x="2261" y="165"/>
                    </a:cubicBezTo>
                    <a:cubicBezTo>
                      <a:pt x="2173" y="171"/>
                      <a:pt x="2084" y="174"/>
                      <a:pt x="1997" y="174"/>
                    </a:cubicBezTo>
                    <a:cubicBezTo>
                      <a:pt x="1295" y="174"/>
                      <a:pt x="633" y="0"/>
                      <a:pt x="63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34"/>
              <p:cNvSpPr/>
              <p:nvPr/>
            </p:nvSpPr>
            <p:spPr>
              <a:xfrm>
                <a:off x="4805850" y="1975150"/>
                <a:ext cx="160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643" h="722" extrusionOk="0">
                    <a:moveTo>
                      <a:pt x="80" y="1"/>
                    </a:moveTo>
                    <a:cubicBezTo>
                      <a:pt x="40" y="1"/>
                      <a:pt x="8" y="30"/>
                      <a:pt x="8" y="72"/>
                    </a:cubicBezTo>
                    <a:cubicBezTo>
                      <a:pt x="0" y="119"/>
                      <a:pt x="32" y="158"/>
                      <a:pt x="79" y="166"/>
                    </a:cubicBezTo>
                    <a:cubicBezTo>
                      <a:pt x="196" y="174"/>
                      <a:pt x="298" y="229"/>
                      <a:pt x="368" y="323"/>
                    </a:cubicBezTo>
                    <a:cubicBezTo>
                      <a:pt x="439" y="409"/>
                      <a:pt x="470" y="518"/>
                      <a:pt x="462" y="636"/>
                    </a:cubicBezTo>
                    <a:cubicBezTo>
                      <a:pt x="454" y="675"/>
                      <a:pt x="486" y="722"/>
                      <a:pt x="532" y="722"/>
                    </a:cubicBezTo>
                    <a:lnTo>
                      <a:pt x="540" y="722"/>
                    </a:lnTo>
                    <a:cubicBezTo>
                      <a:pt x="579" y="722"/>
                      <a:pt x="619" y="690"/>
                      <a:pt x="626" y="651"/>
                    </a:cubicBezTo>
                    <a:cubicBezTo>
                      <a:pt x="642" y="495"/>
                      <a:pt x="595" y="338"/>
                      <a:pt x="493" y="213"/>
                    </a:cubicBezTo>
                    <a:cubicBezTo>
                      <a:pt x="392" y="96"/>
                      <a:pt x="251" y="18"/>
                      <a:pt x="94" y="2"/>
                    </a:cubicBezTo>
                    <a:cubicBezTo>
                      <a:pt x="89" y="1"/>
                      <a:pt x="85" y="1"/>
                      <a:pt x="80" y="1"/>
                    </a:cubicBezTo>
                    <a:close/>
                  </a:path>
                </a:pathLst>
              </a:custGeom>
              <a:solidFill>
                <a:srgbClr val="FFC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34"/>
              <p:cNvSpPr/>
              <p:nvPr/>
            </p:nvSpPr>
            <p:spPr>
              <a:xfrm>
                <a:off x="4821100" y="2006875"/>
                <a:ext cx="24675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392" extrusionOk="0">
                    <a:moveTo>
                      <a:pt x="512" y="0"/>
                    </a:moveTo>
                    <a:cubicBezTo>
                      <a:pt x="371" y="0"/>
                      <a:pt x="209" y="41"/>
                      <a:pt x="56" y="173"/>
                    </a:cubicBezTo>
                    <a:cubicBezTo>
                      <a:pt x="1" y="220"/>
                      <a:pt x="1" y="298"/>
                      <a:pt x="40" y="353"/>
                    </a:cubicBezTo>
                    <a:cubicBezTo>
                      <a:pt x="63" y="376"/>
                      <a:pt x="102" y="392"/>
                      <a:pt x="134" y="392"/>
                    </a:cubicBezTo>
                    <a:cubicBezTo>
                      <a:pt x="165" y="392"/>
                      <a:pt x="196" y="384"/>
                      <a:pt x="212" y="360"/>
                    </a:cubicBezTo>
                    <a:cubicBezTo>
                      <a:pt x="314" y="274"/>
                      <a:pt x="423" y="247"/>
                      <a:pt x="517" y="247"/>
                    </a:cubicBezTo>
                    <a:cubicBezTo>
                      <a:pt x="662" y="247"/>
                      <a:pt x="774" y="309"/>
                      <a:pt x="783" y="313"/>
                    </a:cubicBezTo>
                    <a:cubicBezTo>
                      <a:pt x="805" y="324"/>
                      <a:pt x="827" y="329"/>
                      <a:pt x="849" y="329"/>
                    </a:cubicBezTo>
                    <a:cubicBezTo>
                      <a:pt x="890" y="329"/>
                      <a:pt x="930" y="310"/>
                      <a:pt x="955" y="274"/>
                    </a:cubicBezTo>
                    <a:cubicBezTo>
                      <a:pt x="987" y="212"/>
                      <a:pt x="963" y="133"/>
                      <a:pt x="908" y="102"/>
                    </a:cubicBezTo>
                    <a:cubicBezTo>
                      <a:pt x="899" y="97"/>
                      <a:pt x="730" y="0"/>
                      <a:pt x="51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34"/>
              <p:cNvSpPr/>
              <p:nvPr/>
            </p:nvSpPr>
            <p:spPr>
              <a:xfrm>
                <a:off x="4819925" y="1899875"/>
                <a:ext cx="2527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2121" extrusionOk="0">
                    <a:moveTo>
                      <a:pt x="118" y="0"/>
                    </a:moveTo>
                    <a:cubicBezTo>
                      <a:pt x="56" y="8"/>
                      <a:pt x="1" y="63"/>
                      <a:pt x="1" y="126"/>
                    </a:cubicBezTo>
                    <a:lnTo>
                      <a:pt x="40" y="932"/>
                    </a:lnTo>
                    <a:cubicBezTo>
                      <a:pt x="40" y="1018"/>
                      <a:pt x="79" y="1104"/>
                      <a:pt x="149" y="1159"/>
                    </a:cubicBezTo>
                    <a:cubicBezTo>
                      <a:pt x="211" y="1206"/>
                      <a:pt x="285" y="1230"/>
                      <a:pt x="365" y="1230"/>
                    </a:cubicBezTo>
                    <a:cubicBezTo>
                      <a:pt x="376" y="1230"/>
                      <a:pt x="388" y="1230"/>
                      <a:pt x="400" y="1229"/>
                    </a:cubicBezTo>
                    <a:lnTo>
                      <a:pt x="564" y="1205"/>
                    </a:lnTo>
                    <a:cubicBezTo>
                      <a:pt x="572" y="1204"/>
                      <a:pt x="580" y="1203"/>
                      <a:pt x="588" y="1203"/>
                    </a:cubicBezTo>
                    <a:cubicBezTo>
                      <a:pt x="627" y="1203"/>
                      <a:pt x="665" y="1219"/>
                      <a:pt x="697" y="1245"/>
                    </a:cubicBezTo>
                    <a:cubicBezTo>
                      <a:pt x="736" y="1276"/>
                      <a:pt x="760" y="1323"/>
                      <a:pt x="760" y="1370"/>
                    </a:cubicBezTo>
                    <a:lnTo>
                      <a:pt x="760" y="1378"/>
                    </a:lnTo>
                    <a:cubicBezTo>
                      <a:pt x="760" y="1644"/>
                      <a:pt x="564" y="1863"/>
                      <a:pt x="306" y="1878"/>
                    </a:cubicBezTo>
                    <a:cubicBezTo>
                      <a:pt x="236" y="1886"/>
                      <a:pt x="189" y="1941"/>
                      <a:pt x="189" y="2011"/>
                    </a:cubicBezTo>
                    <a:cubicBezTo>
                      <a:pt x="196" y="2074"/>
                      <a:pt x="251" y="2121"/>
                      <a:pt x="314" y="2121"/>
                    </a:cubicBezTo>
                    <a:lnTo>
                      <a:pt x="322" y="2121"/>
                    </a:lnTo>
                    <a:cubicBezTo>
                      <a:pt x="713" y="2097"/>
                      <a:pt x="1010" y="1769"/>
                      <a:pt x="1002" y="1378"/>
                    </a:cubicBezTo>
                    <a:lnTo>
                      <a:pt x="1002" y="1362"/>
                    </a:lnTo>
                    <a:cubicBezTo>
                      <a:pt x="1002" y="1245"/>
                      <a:pt x="948" y="1135"/>
                      <a:pt x="861" y="1057"/>
                    </a:cubicBezTo>
                    <a:cubicBezTo>
                      <a:pt x="786" y="994"/>
                      <a:pt x="695" y="956"/>
                      <a:pt x="601" y="956"/>
                    </a:cubicBezTo>
                    <a:cubicBezTo>
                      <a:pt x="579" y="956"/>
                      <a:pt x="556" y="958"/>
                      <a:pt x="533" y="963"/>
                    </a:cubicBezTo>
                    <a:lnTo>
                      <a:pt x="361" y="986"/>
                    </a:lnTo>
                    <a:cubicBezTo>
                      <a:pt x="337" y="986"/>
                      <a:pt x="314" y="979"/>
                      <a:pt x="306" y="971"/>
                    </a:cubicBezTo>
                    <a:cubicBezTo>
                      <a:pt x="298" y="963"/>
                      <a:pt x="282" y="947"/>
                      <a:pt x="282" y="916"/>
                    </a:cubicBezTo>
                    <a:lnTo>
                      <a:pt x="251" y="118"/>
                    </a:lnTo>
                    <a:cubicBezTo>
                      <a:pt x="243" y="47"/>
                      <a:pt x="189" y="0"/>
                      <a:pt x="1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34"/>
              <p:cNvSpPr/>
              <p:nvPr/>
            </p:nvSpPr>
            <p:spPr>
              <a:xfrm>
                <a:off x="4670475" y="1933750"/>
                <a:ext cx="18825" cy="2482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993" extrusionOk="0">
                    <a:moveTo>
                      <a:pt x="142" y="1"/>
                    </a:moveTo>
                    <a:cubicBezTo>
                      <a:pt x="98" y="1"/>
                      <a:pt x="54" y="24"/>
                      <a:pt x="32" y="62"/>
                    </a:cubicBezTo>
                    <a:cubicBezTo>
                      <a:pt x="1" y="124"/>
                      <a:pt x="17" y="195"/>
                      <a:pt x="79" y="234"/>
                    </a:cubicBezTo>
                    <a:lnTo>
                      <a:pt x="455" y="437"/>
                    </a:lnTo>
                    <a:lnTo>
                      <a:pt x="236" y="805"/>
                    </a:lnTo>
                    <a:cubicBezTo>
                      <a:pt x="197" y="860"/>
                      <a:pt x="212" y="938"/>
                      <a:pt x="275" y="969"/>
                    </a:cubicBezTo>
                    <a:cubicBezTo>
                      <a:pt x="290" y="985"/>
                      <a:pt x="314" y="993"/>
                      <a:pt x="337" y="993"/>
                    </a:cubicBezTo>
                    <a:cubicBezTo>
                      <a:pt x="376" y="993"/>
                      <a:pt x="423" y="969"/>
                      <a:pt x="439" y="930"/>
                    </a:cubicBezTo>
                    <a:lnTo>
                      <a:pt x="729" y="453"/>
                    </a:lnTo>
                    <a:cubicBezTo>
                      <a:pt x="744" y="429"/>
                      <a:pt x="752" y="390"/>
                      <a:pt x="744" y="359"/>
                    </a:cubicBezTo>
                    <a:cubicBezTo>
                      <a:pt x="736" y="328"/>
                      <a:pt x="713" y="304"/>
                      <a:pt x="682" y="281"/>
                    </a:cubicBezTo>
                    <a:lnTo>
                      <a:pt x="197" y="15"/>
                    </a:lnTo>
                    <a:cubicBezTo>
                      <a:pt x="180" y="5"/>
                      <a:pt x="161" y="1"/>
                      <a:pt x="1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34"/>
              <p:cNvSpPr/>
              <p:nvPr/>
            </p:nvSpPr>
            <p:spPr>
              <a:xfrm>
                <a:off x="4937500" y="1888175"/>
                <a:ext cx="18600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744" h="1001" extrusionOk="0">
                    <a:moveTo>
                      <a:pt x="432" y="1"/>
                    </a:moveTo>
                    <a:cubicBezTo>
                      <a:pt x="393" y="1"/>
                      <a:pt x="353" y="20"/>
                      <a:pt x="329" y="54"/>
                    </a:cubicBezTo>
                    <a:lnTo>
                      <a:pt x="24" y="515"/>
                    </a:lnTo>
                    <a:cubicBezTo>
                      <a:pt x="8" y="547"/>
                      <a:pt x="0" y="578"/>
                      <a:pt x="8" y="609"/>
                    </a:cubicBezTo>
                    <a:cubicBezTo>
                      <a:pt x="16" y="648"/>
                      <a:pt x="39" y="672"/>
                      <a:pt x="63" y="688"/>
                    </a:cubicBezTo>
                    <a:lnTo>
                      <a:pt x="540" y="977"/>
                    </a:lnTo>
                    <a:cubicBezTo>
                      <a:pt x="556" y="993"/>
                      <a:pt x="579" y="1001"/>
                      <a:pt x="603" y="1001"/>
                    </a:cubicBezTo>
                    <a:cubicBezTo>
                      <a:pt x="642" y="1001"/>
                      <a:pt x="681" y="977"/>
                      <a:pt x="705" y="938"/>
                    </a:cubicBezTo>
                    <a:cubicBezTo>
                      <a:pt x="744" y="883"/>
                      <a:pt x="720" y="805"/>
                      <a:pt x="665" y="766"/>
                    </a:cubicBezTo>
                    <a:lnTo>
                      <a:pt x="298" y="547"/>
                    </a:lnTo>
                    <a:lnTo>
                      <a:pt x="540" y="195"/>
                    </a:lnTo>
                    <a:cubicBezTo>
                      <a:pt x="571" y="132"/>
                      <a:pt x="556" y="62"/>
                      <a:pt x="501" y="22"/>
                    </a:cubicBezTo>
                    <a:cubicBezTo>
                      <a:pt x="480" y="8"/>
                      <a:pt x="456" y="1"/>
                      <a:pt x="4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34"/>
              <p:cNvSpPr/>
              <p:nvPr/>
            </p:nvSpPr>
            <p:spPr>
              <a:xfrm>
                <a:off x="4880175" y="2129375"/>
                <a:ext cx="529950" cy="243625"/>
              </a:xfrm>
              <a:custGeom>
                <a:avLst/>
                <a:gdLst/>
                <a:ahLst/>
                <a:cxnLst/>
                <a:rect l="l" t="t" r="r" b="b"/>
                <a:pathLst>
                  <a:path w="21198" h="9745" extrusionOk="0">
                    <a:moveTo>
                      <a:pt x="5255" y="0"/>
                    </a:moveTo>
                    <a:cubicBezTo>
                      <a:pt x="5083" y="0"/>
                      <a:pt x="4930" y="48"/>
                      <a:pt x="4805" y="155"/>
                    </a:cubicBezTo>
                    <a:cubicBezTo>
                      <a:pt x="4390" y="507"/>
                      <a:pt x="5063" y="1524"/>
                      <a:pt x="5728" y="2338"/>
                    </a:cubicBezTo>
                    <a:cubicBezTo>
                      <a:pt x="5618" y="2340"/>
                      <a:pt x="5509" y="2341"/>
                      <a:pt x="5399" y="2341"/>
                    </a:cubicBezTo>
                    <a:cubicBezTo>
                      <a:pt x="4517" y="2341"/>
                      <a:pt x="3641" y="2278"/>
                      <a:pt x="2771" y="2049"/>
                    </a:cubicBezTo>
                    <a:lnTo>
                      <a:pt x="1714" y="1767"/>
                    </a:lnTo>
                    <a:cubicBezTo>
                      <a:pt x="1656" y="1752"/>
                      <a:pt x="1597" y="1745"/>
                      <a:pt x="1538" y="1745"/>
                    </a:cubicBezTo>
                    <a:cubicBezTo>
                      <a:pt x="1224" y="1745"/>
                      <a:pt x="933" y="1951"/>
                      <a:pt x="854" y="2268"/>
                    </a:cubicBezTo>
                    <a:lnTo>
                      <a:pt x="838" y="2330"/>
                    </a:lnTo>
                    <a:cubicBezTo>
                      <a:pt x="752" y="2643"/>
                      <a:pt x="893" y="2964"/>
                      <a:pt x="1159" y="3113"/>
                    </a:cubicBezTo>
                    <a:cubicBezTo>
                      <a:pt x="1135" y="3120"/>
                      <a:pt x="1112" y="3120"/>
                      <a:pt x="1088" y="3128"/>
                    </a:cubicBezTo>
                    <a:lnTo>
                      <a:pt x="971" y="3097"/>
                    </a:lnTo>
                    <a:cubicBezTo>
                      <a:pt x="910" y="3081"/>
                      <a:pt x="849" y="3073"/>
                      <a:pt x="789" y="3073"/>
                    </a:cubicBezTo>
                    <a:cubicBezTo>
                      <a:pt x="479" y="3073"/>
                      <a:pt x="196" y="3283"/>
                      <a:pt x="110" y="3598"/>
                    </a:cubicBezTo>
                    <a:lnTo>
                      <a:pt x="95" y="3660"/>
                    </a:lnTo>
                    <a:cubicBezTo>
                      <a:pt x="1" y="4036"/>
                      <a:pt x="220" y="4419"/>
                      <a:pt x="595" y="4521"/>
                    </a:cubicBezTo>
                    <a:lnTo>
                      <a:pt x="611" y="4521"/>
                    </a:lnTo>
                    <a:cubicBezTo>
                      <a:pt x="478" y="4607"/>
                      <a:pt x="376" y="4740"/>
                      <a:pt x="329" y="4904"/>
                    </a:cubicBezTo>
                    <a:lnTo>
                      <a:pt x="306" y="4967"/>
                    </a:lnTo>
                    <a:cubicBezTo>
                      <a:pt x="204" y="5335"/>
                      <a:pt x="415" y="5734"/>
                      <a:pt x="783" y="5836"/>
                    </a:cubicBezTo>
                    <a:lnTo>
                      <a:pt x="1135" y="5937"/>
                    </a:lnTo>
                    <a:cubicBezTo>
                      <a:pt x="1151" y="5953"/>
                      <a:pt x="1159" y="5969"/>
                      <a:pt x="1167" y="5976"/>
                    </a:cubicBezTo>
                    <a:cubicBezTo>
                      <a:pt x="1167" y="5976"/>
                      <a:pt x="1174" y="5992"/>
                      <a:pt x="1182" y="6016"/>
                    </a:cubicBezTo>
                    <a:cubicBezTo>
                      <a:pt x="971" y="6055"/>
                      <a:pt x="791" y="6203"/>
                      <a:pt x="713" y="6415"/>
                    </a:cubicBezTo>
                    <a:lnTo>
                      <a:pt x="697" y="6469"/>
                    </a:lnTo>
                    <a:cubicBezTo>
                      <a:pt x="580" y="6798"/>
                      <a:pt x="752" y="7150"/>
                      <a:pt x="1073" y="7267"/>
                    </a:cubicBezTo>
                    <a:cubicBezTo>
                      <a:pt x="1073" y="7267"/>
                      <a:pt x="4265" y="8175"/>
                      <a:pt x="4844" y="8316"/>
                    </a:cubicBezTo>
                    <a:cubicBezTo>
                      <a:pt x="5564" y="8488"/>
                      <a:pt x="6284" y="8668"/>
                      <a:pt x="7004" y="8840"/>
                    </a:cubicBezTo>
                    <a:cubicBezTo>
                      <a:pt x="9474" y="9441"/>
                      <a:pt x="12049" y="9744"/>
                      <a:pt x="14635" y="9744"/>
                    </a:cubicBezTo>
                    <a:cubicBezTo>
                      <a:pt x="16834" y="9744"/>
                      <a:pt x="19040" y="9525"/>
                      <a:pt x="21197" y="9083"/>
                    </a:cubicBezTo>
                    <a:lnTo>
                      <a:pt x="21197" y="351"/>
                    </a:lnTo>
                    <a:cubicBezTo>
                      <a:pt x="20047" y="914"/>
                      <a:pt x="18858" y="1399"/>
                      <a:pt x="17621" y="1790"/>
                    </a:cubicBezTo>
                    <a:cubicBezTo>
                      <a:pt x="15444" y="2469"/>
                      <a:pt x="13609" y="2665"/>
                      <a:pt x="12164" y="2665"/>
                    </a:cubicBezTo>
                    <a:cubicBezTo>
                      <a:pt x="10246" y="2665"/>
                      <a:pt x="9014" y="2320"/>
                      <a:pt x="8576" y="2307"/>
                    </a:cubicBezTo>
                    <a:cubicBezTo>
                      <a:pt x="7698" y="1402"/>
                      <a:pt x="6189" y="0"/>
                      <a:pt x="5255" y="0"/>
                    </a:cubicBezTo>
                    <a:close/>
                  </a:path>
                </a:pathLst>
              </a:custGeom>
              <a:solidFill>
                <a:srgbClr val="EB8D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34"/>
              <p:cNvSpPr/>
              <p:nvPr/>
            </p:nvSpPr>
            <p:spPr>
              <a:xfrm>
                <a:off x="4904825" y="2202725"/>
                <a:ext cx="84525" cy="27300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1092" extrusionOk="0">
                    <a:moveTo>
                      <a:pt x="143" y="0"/>
                    </a:moveTo>
                    <a:cubicBezTo>
                      <a:pt x="87" y="0"/>
                      <a:pt x="36" y="42"/>
                      <a:pt x="16" y="100"/>
                    </a:cubicBezTo>
                    <a:cubicBezTo>
                      <a:pt x="1" y="171"/>
                      <a:pt x="40" y="249"/>
                      <a:pt x="110" y="265"/>
                    </a:cubicBezTo>
                    <a:lnTo>
                      <a:pt x="3193" y="1086"/>
                    </a:lnTo>
                    <a:cubicBezTo>
                      <a:pt x="3205" y="1090"/>
                      <a:pt x="3216" y="1091"/>
                      <a:pt x="3228" y="1091"/>
                    </a:cubicBezTo>
                    <a:cubicBezTo>
                      <a:pt x="3270" y="1091"/>
                      <a:pt x="3309" y="1070"/>
                      <a:pt x="3334" y="1039"/>
                    </a:cubicBezTo>
                    <a:cubicBezTo>
                      <a:pt x="3349" y="1024"/>
                      <a:pt x="3357" y="1008"/>
                      <a:pt x="3365" y="985"/>
                    </a:cubicBezTo>
                    <a:cubicBezTo>
                      <a:pt x="3381" y="914"/>
                      <a:pt x="3342" y="836"/>
                      <a:pt x="3263" y="820"/>
                    </a:cubicBezTo>
                    <a:lnTo>
                      <a:pt x="181" y="7"/>
                    </a:lnTo>
                    <a:cubicBezTo>
                      <a:pt x="168" y="2"/>
                      <a:pt x="156" y="0"/>
                      <a:pt x="143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34"/>
              <p:cNvSpPr/>
              <p:nvPr/>
            </p:nvSpPr>
            <p:spPr>
              <a:xfrm>
                <a:off x="4899950" y="2239375"/>
                <a:ext cx="84525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1097" extrusionOk="0">
                    <a:moveTo>
                      <a:pt x="158" y="1"/>
                    </a:moveTo>
                    <a:cubicBezTo>
                      <a:pt x="92" y="1"/>
                      <a:pt x="36" y="44"/>
                      <a:pt x="16" y="105"/>
                    </a:cubicBezTo>
                    <a:cubicBezTo>
                      <a:pt x="0" y="176"/>
                      <a:pt x="39" y="254"/>
                      <a:pt x="117" y="270"/>
                    </a:cubicBezTo>
                    <a:lnTo>
                      <a:pt x="3192" y="1091"/>
                    </a:lnTo>
                    <a:cubicBezTo>
                      <a:pt x="3204" y="1095"/>
                      <a:pt x="3216" y="1096"/>
                      <a:pt x="3227" y="1096"/>
                    </a:cubicBezTo>
                    <a:cubicBezTo>
                      <a:pt x="3270" y="1096"/>
                      <a:pt x="3309" y="1075"/>
                      <a:pt x="3333" y="1044"/>
                    </a:cubicBezTo>
                    <a:cubicBezTo>
                      <a:pt x="3349" y="1029"/>
                      <a:pt x="3357" y="1013"/>
                      <a:pt x="3365" y="990"/>
                    </a:cubicBezTo>
                    <a:cubicBezTo>
                      <a:pt x="3380" y="919"/>
                      <a:pt x="3341" y="841"/>
                      <a:pt x="3263" y="825"/>
                    </a:cubicBezTo>
                    <a:lnTo>
                      <a:pt x="188" y="4"/>
                    </a:lnTo>
                    <a:cubicBezTo>
                      <a:pt x="178" y="2"/>
                      <a:pt x="168" y="1"/>
                      <a:pt x="158" y="1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34"/>
              <p:cNvSpPr/>
              <p:nvPr/>
            </p:nvSpPr>
            <p:spPr>
              <a:xfrm>
                <a:off x="4906975" y="2275875"/>
                <a:ext cx="84150" cy="294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1179" extrusionOk="0">
                    <a:moveTo>
                      <a:pt x="154" y="0"/>
                    </a:moveTo>
                    <a:cubicBezTo>
                      <a:pt x="97" y="0"/>
                      <a:pt x="43" y="36"/>
                      <a:pt x="24" y="93"/>
                    </a:cubicBezTo>
                    <a:cubicBezTo>
                      <a:pt x="1" y="171"/>
                      <a:pt x="48" y="242"/>
                      <a:pt x="118" y="265"/>
                    </a:cubicBezTo>
                    <a:lnTo>
                      <a:pt x="3170" y="1173"/>
                    </a:lnTo>
                    <a:cubicBezTo>
                      <a:pt x="3184" y="1177"/>
                      <a:pt x="3198" y="1179"/>
                      <a:pt x="3212" y="1179"/>
                    </a:cubicBezTo>
                    <a:cubicBezTo>
                      <a:pt x="3252" y="1179"/>
                      <a:pt x="3289" y="1163"/>
                      <a:pt x="3318" y="1134"/>
                    </a:cubicBezTo>
                    <a:cubicBezTo>
                      <a:pt x="3326" y="1118"/>
                      <a:pt x="3334" y="1102"/>
                      <a:pt x="3342" y="1087"/>
                    </a:cubicBezTo>
                    <a:cubicBezTo>
                      <a:pt x="3365" y="1008"/>
                      <a:pt x="3326" y="930"/>
                      <a:pt x="3248" y="915"/>
                    </a:cubicBezTo>
                    <a:lnTo>
                      <a:pt x="196" y="7"/>
                    </a:lnTo>
                    <a:cubicBezTo>
                      <a:pt x="182" y="2"/>
                      <a:pt x="168" y="0"/>
                      <a:pt x="154" y="0"/>
                    </a:cubicBezTo>
                    <a:close/>
                  </a:path>
                </a:pathLst>
              </a:custGeom>
              <a:solidFill>
                <a:srgbClr val="DA74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760;p32">
            <a:extLst>
              <a:ext uri="{FF2B5EF4-FFF2-40B4-BE49-F238E27FC236}">
                <a16:creationId xmlns:a16="http://schemas.microsoft.com/office/drawing/2014/main" id="{E8E59936-1532-B5E6-30A6-DCF58AC631D4}"/>
              </a:ext>
            </a:extLst>
          </p:cNvPr>
          <p:cNvSpPr txBox="1">
            <a:spLocks/>
          </p:cNvSpPr>
          <p:nvPr/>
        </p:nvSpPr>
        <p:spPr>
          <a:xfrm>
            <a:off x="3262156" y="1947312"/>
            <a:ext cx="5788457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cifico"/>
              <a:buNone/>
              <a:defRPr sz="3600" b="0" i="0" u="none" strike="noStrike" cap="none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5400" dirty="0">
                <a:solidFill>
                  <a:schemeClr val="tx2"/>
                </a:solidFill>
              </a:rPr>
              <a:t>02.</a:t>
            </a:r>
            <a:r>
              <a:rPr lang="en-US" sz="5400" dirty="0"/>
              <a:t> </a:t>
            </a:r>
            <a:r>
              <a:rPr lang="en-US" dirty="0"/>
              <a:t>Problem Significance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>
          <a:extLst>
            <a:ext uri="{FF2B5EF4-FFF2-40B4-BE49-F238E27FC236}">
              <a16:creationId xmlns:a16="http://schemas.microsoft.com/office/drawing/2014/main" id="{F23DE6CC-A286-8AE9-5337-0A97A0D95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35">
            <a:extLst>
              <a:ext uri="{FF2B5EF4-FFF2-40B4-BE49-F238E27FC236}">
                <a16:creationId xmlns:a16="http://schemas.microsoft.com/office/drawing/2014/main" id="{832A7C30-B1B7-912D-3459-4840B1EB0D08}"/>
              </a:ext>
            </a:extLst>
          </p:cNvPr>
          <p:cNvSpPr/>
          <p:nvPr/>
        </p:nvSpPr>
        <p:spPr>
          <a:xfrm>
            <a:off x="852745" y="605630"/>
            <a:ext cx="7438509" cy="4118769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bg2"/>
              </a:buClr>
            </a:pPr>
            <a:endParaRPr dirty="0"/>
          </a:p>
        </p:txBody>
      </p:sp>
      <p:sp>
        <p:nvSpPr>
          <p:cNvPr id="9" name="Google Shape;955;p35">
            <a:extLst>
              <a:ext uri="{FF2B5EF4-FFF2-40B4-BE49-F238E27FC236}">
                <a16:creationId xmlns:a16="http://schemas.microsoft.com/office/drawing/2014/main" id="{48833041-FE45-0D98-A062-250B1265AAE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12880" y="729002"/>
            <a:ext cx="3118234" cy="88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Survey Responses</a:t>
            </a:r>
            <a:endParaRPr sz="3200" dirty="0"/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E70C9068-4849-DD15-DA24-E168BD10B2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9489678"/>
              </p:ext>
            </p:extLst>
          </p:nvPr>
        </p:nvGraphicFramePr>
        <p:xfrm>
          <a:off x="2425643" y="1971179"/>
          <a:ext cx="4292706" cy="2713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2DC9994D-645A-30A6-9EED-54160C3A955B}"/>
              </a:ext>
            </a:extLst>
          </p:cNvPr>
          <p:cNvSpPr/>
          <p:nvPr/>
        </p:nvSpPr>
        <p:spPr>
          <a:xfrm>
            <a:off x="2542434" y="1549708"/>
            <a:ext cx="405912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Didact Gothic" panose="00000500000000000000" pitchFamily="2" charset="0"/>
              </a:rPr>
              <a:t>Ages of people responded to our survey</a:t>
            </a:r>
            <a:endParaRPr lang="en-US" sz="1800" dirty="0">
              <a:latin typeface="Didact Gothic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14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>
          <a:extLst>
            <a:ext uri="{FF2B5EF4-FFF2-40B4-BE49-F238E27FC236}">
              <a16:creationId xmlns:a16="http://schemas.microsoft.com/office/drawing/2014/main" id="{F23DE6CC-A286-8AE9-5337-0A97A0D95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35">
            <a:extLst>
              <a:ext uri="{FF2B5EF4-FFF2-40B4-BE49-F238E27FC236}">
                <a16:creationId xmlns:a16="http://schemas.microsoft.com/office/drawing/2014/main" id="{832A7C30-B1B7-912D-3459-4840B1EB0D08}"/>
              </a:ext>
            </a:extLst>
          </p:cNvPr>
          <p:cNvSpPr/>
          <p:nvPr/>
        </p:nvSpPr>
        <p:spPr>
          <a:xfrm>
            <a:off x="852743" y="640080"/>
            <a:ext cx="7438509" cy="3649532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5A1996B-9E35-98B0-F2B0-F82252AC21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3927529"/>
              </p:ext>
            </p:extLst>
          </p:nvPr>
        </p:nvGraphicFramePr>
        <p:xfrm>
          <a:off x="3690916" y="541618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6DB4BE-78E0-7A91-CEAE-E4040DC1E1F9}"/>
              </a:ext>
            </a:extLst>
          </p:cNvPr>
          <p:cNvSpPr/>
          <p:nvPr/>
        </p:nvSpPr>
        <p:spPr>
          <a:xfrm>
            <a:off x="1261439" y="1971585"/>
            <a:ext cx="368707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  <a:latin typeface="Didact Gothic" panose="00000500000000000000" pitchFamily="2" charset="0"/>
              </a:rPr>
              <a:t>Do you think that there is a lack of information available to parents regarding proper education and care for children?</a:t>
            </a:r>
          </a:p>
        </p:txBody>
      </p:sp>
      <p:sp>
        <p:nvSpPr>
          <p:cNvPr id="9" name="Google Shape;955;p35">
            <a:extLst>
              <a:ext uri="{FF2B5EF4-FFF2-40B4-BE49-F238E27FC236}">
                <a16:creationId xmlns:a16="http://schemas.microsoft.com/office/drawing/2014/main" id="{48833041-FE45-0D98-A062-250B1265AAE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12880" y="726141"/>
            <a:ext cx="3118234" cy="88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Survey Responses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4798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>
          <a:extLst>
            <a:ext uri="{FF2B5EF4-FFF2-40B4-BE49-F238E27FC236}">
              <a16:creationId xmlns:a16="http://schemas.microsoft.com/office/drawing/2014/main" id="{F23DE6CC-A286-8AE9-5337-0A97A0D95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35">
            <a:extLst>
              <a:ext uri="{FF2B5EF4-FFF2-40B4-BE49-F238E27FC236}">
                <a16:creationId xmlns:a16="http://schemas.microsoft.com/office/drawing/2014/main" id="{832A7C30-B1B7-912D-3459-4840B1EB0D08}"/>
              </a:ext>
            </a:extLst>
          </p:cNvPr>
          <p:cNvSpPr/>
          <p:nvPr/>
        </p:nvSpPr>
        <p:spPr>
          <a:xfrm>
            <a:off x="852743" y="726140"/>
            <a:ext cx="7438509" cy="3563471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5A1996B-9E35-98B0-F2B0-F82252AC21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3040302"/>
              </p:ext>
            </p:extLst>
          </p:nvPr>
        </p:nvGraphicFramePr>
        <p:xfrm>
          <a:off x="3690916" y="541618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6DB4BE-78E0-7A91-CEAE-E4040DC1E1F9}"/>
              </a:ext>
            </a:extLst>
          </p:cNvPr>
          <p:cNvSpPr/>
          <p:nvPr/>
        </p:nvSpPr>
        <p:spPr>
          <a:xfrm>
            <a:off x="1352730" y="2110085"/>
            <a:ext cx="368707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  <a:latin typeface="Didact Gothic" panose="00000500000000000000" pitchFamily="2" charset="0"/>
              </a:rPr>
              <a:t>Do you need more information about raising and caring for children?</a:t>
            </a:r>
          </a:p>
        </p:txBody>
      </p:sp>
      <p:sp>
        <p:nvSpPr>
          <p:cNvPr id="9" name="Google Shape;955;p35">
            <a:extLst>
              <a:ext uri="{FF2B5EF4-FFF2-40B4-BE49-F238E27FC236}">
                <a16:creationId xmlns:a16="http://schemas.microsoft.com/office/drawing/2014/main" id="{48833041-FE45-0D98-A062-250B1265AAE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12880" y="827741"/>
            <a:ext cx="3118234" cy="88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Survey Responses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77699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>
          <a:extLst>
            <a:ext uri="{FF2B5EF4-FFF2-40B4-BE49-F238E27FC236}">
              <a16:creationId xmlns:a16="http://schemas.microsoft.com/office/drawing/2014/main" id="{F23DE6CC-A286-8AE9-5337-0A97A0D95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35">
            <a:extLst>
              <a:ext uri="{FF2B5EF4-FFF2-40B4-BE49-F238E27FC236}">
                <a16:creationId xmlns:a16="http://schemas.microsoft.com/office/drawing/2014/main" id="{832A7C30-B1B7-912D-3459-4840B1EB0D08}"/>
              </a:ext>
            </a:extLst>
          </p:cNvPr>
          <p:cNvSpPr/>
          <p:nvPr/>
        </p:nvSpPr>
        <p:spPr>
          <a:xfrm>
            <a:off x="852743" y="726140"/>
            <a:ext cx="7438509" cy="3563471"/>
          </a:xfrm>
          <a:prstGeom prst="roundRect">
            <a:avLst>
              <a:gd name="adj" fmla="val 16667"/>
            </a:avLst>
          </a:prstGeom>
          <a:solidFill>
            <a:schemeClr val="accent1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5A1996B-9E35-98B0-F2B0-F82252AC21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8682128"/>
              </p:ext>
            </p:extLst>
          </p:nvPr>
        </p:nvGraphicFramePr>
        <p:xfrm>
          <a:off x="3607445" y="632909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6DB4BE-78E0-7A91-CEAE-E4040DC1E1F9}"/>
              </a:ext>
            </a:extLst>
          </p:cNvPr>
          <p:cNvSpPr/>
          <p:nvPr/>
        </p:nvSpPr>
        <p:spPr>
          <a:xfrm>
            <a:off x="1466623" y="2064744"/>
            <a:ext cx="368707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  <a:latin typeface="Didact Gothic" panose="00000500000000000000" pitchFamily="2" charset="0"/>
              </a:rPr>
              <a:t>Do you think there is a need to conduct special initiatives or programs to educate parents about proper parenting and childcare?</a:t>
            </a:r>
          </a:p>
        </p:txBody>
      </p:sp>
      <p:sp>
        <p:nvSpPr>
          <p:cNvPr id="9" name="Google Shape;955;p35">
            <a:extLst>
              <a:ext uri="{FF2B5EF4-FFF2-40B4-BE49-F238E27FC236}">
                <a16:creationId xmlns:a16="http://schemas.microsoft.com/office/drawing/2014/main" id="{48833041-FE45-0D98-A062-250B1265AAE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12880" y="853889"/>
            <a:ext cx="3118234" cy="88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Survey Responses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031642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8" grpId="0"/>
    </p:bldLst>
  </p:timing>
</p:sld>
</file>

<file path=ppt/theme/theme1.xml><?xml version="1.0" encoding="utf-8"?>
<a:theme xmlns:a="http://schemas.openxmlformats.org/drawingml/2006/main" name="Family Center by Slidesgo">
  <a:themeElements>
    <a:clrScheme name="Simple Light">
      <a:dk1>
        <a:srgbClr val="5571A7"/>
      </a:dk1>
      <a:lt1>
        <a:srgbClr val="FAECE3"/>
      </a:lt1>
      <a:dk2>
        <a:srgbClr val="813E3B"/>
      </a:dk2>
      <a:lt2>
        <a:srgbClr val="FF8687"/>
      </a:lt2>
      <a:accent1>
        <a:srgbClr val="FFA79B"/>
      </a:accent1>
      <a:accent2>
        <a:srgbClr val="213864"/>
      </a:accent2>
      <a:accent3>
        <a:srgbClr val="B14545"/>
      </a:accent3>
      <a:accent4>
        <a:srgbClr val="FFFFFF"/>
      </a:accent4>
      <a:accent5>
        <a:srgbClr val="FF8E77"/>
      </a:accent5>
      <a:accent6>
        <a:srgbClr val="A15631"/>
      </a:accent6>
      <a:hlink>
        <a:srgbClr val="5571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1854</TotalTime>
  <Words>1447</Words>
  <Application>Microsoft Office PowerPoint</Application>
  <PresentationFormat>On-screen Show (16:9)</PresentationFormat>
  <Paragraphs>329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Roboto Condensed Light</vt:lpstr>
      <vt:lpstr>Pacifico</vt:lpstr>
      <vt:lpstr>Didact Gothic</vt:lpstr>
      <vt:lpstr>Family Center by Slidesgo</vt:lpstr>
      <vt:lpstr>Parent Pal</vt:lpstr>
      <vt:lpstr>Team Members</vt:lpstr>
      <vt:lpstr>Table of Contents</vt:lpstr>
      <vt:lpstr>01. Project Idea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03. Project Specifications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05. Conclusion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07.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08. Poster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Parent Pal</dc:title>
  <cp:lastModifiedBy>فادى اشرف حلمى رزيق جرس</cp:lastModifiedBy>
  <cp:revision>191</cp:revision>
  <dcterms:modified xsi:type="dcterms:W3CDTF">2024-07-04T22:17:41Z</dcterms:modified>
</cp:coreProperties>
</file>